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76" r:id="rId12"/>
    <p:sldId id="277" r:id="rId13"/>
    <p:sldId id="278" r:id="rId14"/>
    <p:sldId id="283" r:id="rId15"/>
    <p:sldId id="285" r:id="rId16"/>
    <p:sldId id="267" r:id="rId17"/>
    <p:sldId id="268" r:id="rId18"/>
    <p:sldId id="269" r:id="rId19"/>
    <p:sldId id="282" r:id="rId20"/>
    <p:sldId id="280" r:id="rId21"/>
    <p:sldId id="270" r:id="rId22"/>
    <p:sldId id="271" r:id="rId23"/>
    <p:sldId id="272" r:id="rId24"/>
    <p:sldId id="281" r:id="rId25"/>
    <p:sldId id="286" r:id="rId26"/>
    <p:sldId id="273" r:id="rId27"/>
    <p:sldId id="288" r:id="rId28"/>
    <p:sldId id="293" r:id="rId29"/>
    <p:sldId id="294" r:id="rId30"/>
    <p:sldId id="295" r:id="rId31"/>
    <p:sldId id="287" r:id="rId32"/>
    <p:sldId id="290" r:id="rId33"/>
    <p:sldId id="274" r:id="rId34"/>
    <p:sldId id="296" r:id="rId35"/>
    <p:sldId id="297" r:id="rId36"/>
    <p:sldId id="298" r:id="rId37"/>
    <p:sldId id="300" r:id="rId38"/>
    <p:sldId id="301" r:id="rId39"/>
    <p:sldId id="302" r:id="rId40"/>
    <p:sldId id="303" r:id="rId41"/>
    <p:sldId id="304" r:id="rId42"/>
    <p:sldId id="275" r:id="rId4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68"/>
    <p:restoredTop sz="89776"/>
  </p:normalViewPr>
  <p:slideViewPr>
    <p:cSldViewPr snapToGrid="0" snapToObjects="1">
      <p:cViewPr varScale="1">
        <p:scale>
          <a:sx n="48" d="100"/>
          <a:sy n="48" d="100"/>
        </p:scale>
        <p:origin x="132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n Yifan" userId="678dcc5f12d9fa96" providerId="LiveId" clId="{B9C9ADBB-28EB-8A47-BCA9-0935AA5B1536}"/>
    <pc:docChg chg="undo redo custSel addSld delSld modSld sldOrd">
      <pc:chgData name="Chen Yifan" userId="678dcc5f12d9fa96" providerId="LiveId" clId="{B9C9ADBB-28EB-8A47-BCA9-0935AA5B1536}" dt="2022-10-26T14:34:59.169" v="20202" actId="166"/>
      <pc:docMkLst>
        <pc:docMk/>
      </pc:docMkLst>
      <pc:sldChg chg="modSp mod">
        <pc:chgData name="Chen Yifan" userId="678dcc5f12d9fa96" providerId="LiveId" clId="{B9C9ADBB-28EB-8A47-BCA9-0935AA5B1536}" dt="2022-10-19T16:56:20.635" v="6" actId="20577"/>
        <pc:sldMkLst>
          <pc:docMk/>
          <pc:sldMk cId="0" sldId="256"/>
        </pc:sldMkLst>
        <pc:spChg chg="mod">
          <ac:chgData name="Chen Yifan" userId="678dcc5f12d9fa96" providerId="LiveId" clId="{B9C9ADBB-28EB-8A47-BCA9-0935AA5B1536}" dt="2022-10-19T16:56:20.635" v="6" actId="20577"/>
          <ac:spMkLst>
            <pc:docMk/>
            <pc:sldMk cId="0" sldId="256"/>
            <ac:spMk id="151" creationId="{00000000-0000-0000-0000-000000000000}"/>
          </ac:spMkLst>
        </pc:spChg>
      </pc:sldChg>
      <pc:sldChg chg="addSp delSp modSp mod">
        <pc:chgData name="Chen Yifan" userId="678dcc5f12d9fa96" providerId="LiveId" clId="{B9C9ADBB-28EB-8A47-BCA9-0935AA5B1536}" dt="2022-10-19T17:05:14.225" v="254" actId="20577"/>
        <pc:sldMkLst>
          <pc:docMk/>
          <pc:sldMk cId="0" sldId="258"/>
        </pc:sldMkLst>
        <pc:spChg chg="mod">
          <ac:chgData name="Chen Yifan" userId="678dcc5f12d9fa96" providerId="LiveId" clId="{B9C9ADBB-28EB-8A47-BCA9-0935AA5B1536}" dt="2022-10-19T17:05:14.225" v="254" actId="20577"/>
          <ac:spMkLst>
            <pc:docMk/>
            <pc:sldMk cId="0" sldId="258"/>
            <ac:spMk id="165" creationId="{00000000-0000-0000-0000-000000000000}"/>
          </ac:spMkLst>
        </pc:spChg>
        <pc:graphicFrameChg chg="add del mod modGraphic">
          <ac:chgData name="Chen Yifan" userId="678dcc5f12d9fa96" providerId="LiveId" clId="{B9C9ADBB-28EB-8A47-BCA9-0935AA5B1536}" dt="2022-10-19T17:01:47.990" v="38" actId="478"/>
          <ac:graphicFrameMkLst>
            <pc:docMk/>
            <pc:sldMk cId="0" sldId="258"/>
            <ac:graphicFrameMk id="2" creationId="{AD8F4AD6-EE92-8244-B524-63918983CA73}"/>
          </ac:graphicFrameMkLst>
        </pc:graphicFrameChg>
      </pc:sldChg>
      <pc:sldChg chg="addSp delSp modSp mod">
        <pc:chgData name="Chen Yifan" userId="678dcc5f12d9fa96" providerId="LiveId" clId="{B9C9ADBB-28EB-8A47-BCA9-0935AA5B1536}" dt="2022-10-19T17:47:06.316" v="1078" actId="1076"/>
        <pc:sldMkLst>
          <pc:docMk/>
          <pc:sldMk cId="0" sldId="259"/>
        </pc:sldMkLst>
        <pc:spChg chg="add del mod">
          <ac:chgData name="Chen Yifan" userId="678dcc5f12d9fa96" providerId="LiveId" clId="{B9C9ADBB-28EB-8A47-BCA9-0935AA5B1536}" dt="2022-10-19T17:10:17.853" v="339" actId="478"/>
          <ac:spMkLst>
            <pc:docMk/>
            <pc:sldMk cId="0" sldId="259"/>
            <ac:spMk id="3" creationId="{3DD96803-D89D-0441-872F-42BC77E574DA}"/>
          </ac:spMkLst>
        </pc:spChg>
        <pc:spChg chg="add del mod">
          <ac:chgData name="Chen Yifan" userId="678dcc5f12d9fa96" providerId="LiveId" clId="{B9C9ADBB-28EB-8A47-BCA9-0935AA5B1536}" dt="2022-10-19T17:41:41.672" v="962" actId="20577"/>
          <ac:spMkLst>
            <pc:docMk/>
            <pc:sldMk cId="0" sldId="259"/>
            <ac:spMk id="4" creationId="{7F2D1EEA-CAB3-9F4F-8CB8-A1F89D7883DD}"/>
          </ac:spMkLst>
        </pc:spChg>
        <pc:spChg chg="add mod">
          <ac:chgData name="Chen Yifan" userId="678dcc5f12d9fa96" providerId="LiveId" clId="{B9C9ADBB-28EB-8A47-BCA9-0935AA5B1536}" dt="2022-10-19T17:41:46.493" v="965" actId="20577"/>
          <ac:spMkLst>
            <pc:docMk/>
            <pc:sldMk cId="0" sldId="259"/>
            <ac:spMk id="5" creationId="{28F91D4F-ABCB-E744-B35A-D3D4E8673674}"/>
          </ac:spMkLst>
        </pc:spChg>
        <pc:spChg chg="add del mod">
          <ac:chgData name="Chen Yifan" userId="678dcc5f12d9fa96" providerId="LiveId" clId="{B9C9ADBB-28EB-8A47-BCA9-0935AA5B1536}" dt="2022-10-19T17:19:18.674" v="488" actId="478"/>
          <ac:spMkLst>
            <pc:docMk/>
            <pc:sldMk cId="0" sldId="259"/>
            <ac:spMk id="7" creationId="{FD403E79-ED1D-4E4A-A397-E711EAD4E85F}"/>
          </ac:spMkLst>
        </pc:spChg>
        <pc:spChg chg="add del mod">
          <ac:chgData name="Chen Yifan" userId="678dcc5f12d9fa96" providerId="LiveId" clId="{B9C9ADBB-28EB-8A47-BCA9-0935AA5B1536}" dt="2022-10-19T17:30:32.403" v="700" actId="478"/>
          <ac:spMkLst>
            <pc:docMk/>
            <pc:sldMk cId="0" sldId="259"/>
            <ac:spMk id="8" creationId="{B285116C-9021-9F4B-89AE-C3FD379173A1}"/>
          </ac:spMkLst>
        </pc:spChg>
        <pc:spChg chg="add del mod">
          <ac:chgData name="Chen Yifan" userId="678dcc5f12d9fa96" providerId="LiveId" clId="{B9C9ADBB-28EB-8A47-BCA9-0935AA5B1536}" dt="2022-10-19T17:31:55.788" v="703" actId="478"/>
          <ac:spMkLst>
            <pc:docMk/>
            <pc:sldMk cId="0" sldId="259"/>
            <ac:spMk id="9" creationId="{5619AB0E-B72D-9443-B7E3-76AFDC632F98}"/>
          </ac:spMkLst>
        </pc:spChg>
        <pc:spChg chg="add del mod">
          <ac:chgData name="Chen Yifan" userId="678dcc5f12d9fa96" providerId="LiveId" clId="{B9C9ADBB-28EB-8A47-BCA9-0935AA5B1536}" dt="2022-10-19T17:13:27.174" v="368" actId="478"/>
          <ac:spMkLst>
            <pc:docMk/>
            <pc:sldMk cId="0" sldId="259"/>
            <ac:spMk id="11" creationId="{F6027C39-633B-F24D-9335-F2A4780912BC}"/>
          </ac:spMkLst>
        </pc:spChg>
        <pc:spChg chg="add mod">
          <ac:chgData name="Chen Yifan" userId="678dcc5f12d9fa96" providerId="LiveId" clId="{B9C9ADBB-28EB-8A47-BCA9-0935AA5B1536}" dt="2022-10-19T17:42:24.027" v="1010" actId="20577"/>
          <ac:spMkLst>
            <pc:docMk/>
            <pc:sldMk cId="0" sldId="259"/>
            <ac:spMk id="12" creationId="{107FF40E-F349-2C4A-957B-C1F470366D40}"/>
          </ac:spMkLst>
        </pc:spChg>
        <pc:spChg chg="add del">
          <ac:chgData name="Chen Yifan" userId="678dcc5f12d9fa96" providerId="LiveId" clId="{B9C9ADBB-28EB-8A47-BCA9-0935AA5B1536}" dt="2022-10-19T17:32:14.947" v="705" actId="478"/>
          <ac:spMkLst>
            <pc:docMk/>
            <pc:sldMk cId="0" sldId="259"/>
            <ac:spMk id="13" creationId="{965238CE-C0FE-A949-9648-A5F9F123BBEE}"/>
          </ac:spMkLst>
        </pc:spChg>
        <pc:spChg chg="add mod">
          <ac:chgData name="Chen Yifan" userId="678dcc5f12d9fa96" providerId="LiveId" clId="{B9C9ADBB-28EB-8A47-BCA9-0935AA5B1536}" dt="2022-10-19T17:37:15.774" v="860" actId="6549"/>
          <ac:spMkLst>
            <pc:docMk/>
            <pc:sldMk cId="0" sldId="259"/>
            <ac:spMk id="14" creationId="{E594DD5B-D33E-354A-9D80-406E052577AE}"/>
          </ac:spMkLst>
        </pc:spChg>
        <pc:spChg chg="add mod">
          <ac:chgData name="Chen Yifan" userId="678dcc5f12d9fa96" providerId="LiveId" clId="{B9C9ADBB-28EB-8A47-BCA9-0935AA5B1536}" dt="2022-10-19T17:44:21.963" v="1035" actId="1076"/>
          <ac:spMkLst>
            <pc:docMk/>
            <pc:sldMk cId="0" sldId="259"/>
            <ac:spMk id="15" creationId="{9D5A5FCB-7197-6A45-A247-09E78A3CE0A8}"/>
          </ac:spMkLst>
        </pc:spChg>
        <pc:spChg chg="add del mod">
          <ac:chgData name="Chen Yifan" userId="678dcc5f12d9fa96" providerId="LiveId" clId="{B9C9ADBB-28EB-8A47-BCA9-0935AA5B1536}" dt="2022-10-19T17:25:15.235" v="592" actId="478"/>
          <ac:spMkLst>
            <pc:docMk/>
            <pc:sldMk cId="0" sldId="259"/>
            <ac:spMk id="16" creationId="{BE11592C-D44A-4047-9D4B-6F7F8456A450}"/>
          </ac:spMkLst>
        </pc:spChg>
        <pc:spChg chg="add del mod">
          <ac:chgData name="Chen Yifan" userId="678dcc5f12d9fa96" providerId="LiveId" clId="{B9C9ADBB-28EB-8A47-BCA9-0935AA5B1536}" dt="2022-10-19T17:25:23.580" v="596" actId="478"/>
          <ac:spMkLst>
            <pc:docMk/>
            <pc:sldMk cId="0" sldId="259"/>
            <ac:spMk id="17" creationId="{A49E04D9-F523-BD47-946A-82A2E466A91B}"/>
          </ac:spMkLst>
        </pc:spChg>
        <pc:spChg chg="add del mod">
          <ac:chgData name="Chen Yifan" userId="678dcc5f12d9fa96" providerId="LiveId" clId="{B9C9ADBB-28EB-8A47-BCA9-0935AA5B1536}" dt="2022-10-19T17:27:12.128" v="659" actId="478"/>
          <ac:spMkLst>
            <pc:docMk/>
            <pc:sldMk cId="0" sldId="259"/>
            <ac:spMk id="18" creationId="{2A9B080A-DC0C-3542-8C03-588FC5EF6E94}"/>
          </ac:spMkLst>
        </pc:spChg>
        <pc:spChg chg="add del mod">
          <ac:chgData name="Chen Yifan" userId="678dcc5f12d9fa96" providerId="LiveId" clId="{B9C9ADBB-28EB-8A47-BCA9-0935AA5B1536}" dt="2022-10-19T17:27:18.494" v="662" actId="478"/>
          <ac:spMkLst>
            <pc:docMk/>
            <pc:sldMk cId="0" sldId="259"/>
            <ac:spMk id="19" creationId="{7A7619A5-61B4-9840-8893-54ABAFB4A195}"/>
          </ac:spMkLst>
        </pc:spChg>
        <pc:spChg chg="add del mod">
          <ac:chgData name="Chen Yifan" userId="678dcc5f12d9fa96" providerId="LiveId" clId="{B9C9ADBB-28EB-8A47-BCA9-0935AA5B1536}" dt="2022-10-19T17:38:51.022" v="889"/>
          <ac:spMkLst>
            <pc:docMk/>
            <pc:sldMk cId="0" sldId="259"/>
            <ac:spMk id="20" creationId="{EE91ED78-7A9A-B042-9CFC-07679D5465C6}"/>
          </ac:spMkLst>
        </pc:spChg>
        <pc:spChg chg="add mod">
          <ac:chgData name="Chen Yifan" userId="678dcc5f12d9fa96" providerId="LiveId" clId="{B9C9ADBB-28EB-8A47-BCA9-0935AA5B1536}" dt="2022-10-19T17:41:53.517" v="969" actId="20577"/>
          <ac:spMkLst>
            <pc:docMk/>
            <pc:sldMk cId="0" sldId="259"/>
            <ac:spMk id="21" creationId="{98BF6AD1-4214-1148-8817-5E57CBBA7315}"/>
          </ac:spMkLst>
        </pc:spChg>
        <pc:spChg chg="add mod">
          <ac:chgData name="Chen Yifan" userId="678dcc5f12d9fa96" providerId="LiveId" clId="{B9C9ADBB-28EB-8A47-BCA9-0935AA5B1536}" dt="2022-10-19T17:42:12.315" v="982" actId="6549"/>
          <ac:spMkLst>
            <pc:docMk/>
            <pc:sldMk cId="0" sldId="259"/>
            <ac:spMk id="22" creationId="{3920523C-5850-D34F-83F9-5069E123142D}"/>
          </ac:spMkLst>
        </pc:spChg>
        <pc:spChg chg="add mod">
          <ac:chgData name="Chen Yifan" userId="678dcc5f12d9fa96" providerId="LiveId" clId="{B9C9ADBB-28EB-8A47-BCA9-0935AA5B1536}" dt="2022-10-19T17:38:48.203" v="887" actId="1076"/>
          <ac:spMkLst>
            <pc:docMk/>
            <pc:sldMk cId="0" sldId="259"/>
            <ac:spMk id="23" creationId="{89EE5C14-1BF1-4644-802A-F5CD2EE6E158}"/>
          </ac:spMkLst>
        </pc:spChg>
        <pc:spChg chg="add del">
          <ac:chgData name="Chen Yifan" userId="678dcc5f12d9fa96" providerId="LiveId" clId="{B9C9ADBB-28EB-8A47-BCA9-0935AA5B1536}" dt="2022-10-19T17:39:48.665" v="891" actId="478"/>
          <ac:spMkLst>
            <pc:docMk/>
            <pc:sldMk cId="0" sldId="259"/>
            <ac:spMk id="24" creationId="{C83DCE55-9DDE-BD41-A53C-B0985F303256}"/>
          </ac:spMkLst>
        </pc:spChg>
        <pc:spChg chg="add mod">
          <ac:chgData name="Chen Yifan" userId="678dcc5f12d9fa96" providerId="LiveId" clId="{B9C9ADBB-28EB-8A47-BCA9-0935AA5B1536}" dt="2022-10-19T17:46:55.706" v="1076" actId="1076"/>
          <ac:spMkLst>
            <pc:docMk/>
            <pc:sldMk cId="0" sldId="259"/>
            <ac:spMk id="25" creationId="{42E476FC-4D97-6B42-905F-A153874BF1B9}"/>
          </ac:spMkLst>
        </pc:spChg>
        <pc:spChg chg="add mod">
          <ac:chgData name="Chen Yifan" userId="678dcc5f12d9fa96" providerId="LiveId" clId="{B9C9ADBB-28EB-8A47-BCA9-0935AA5B1536}" dt="2022-10-19T17:38:14.741" v="871" actId="1076"/>
          <ac:spMkLst>
            <pc:docMk/>
            <pc:sldMk cId="0" sldId="259"/>
            <ac:spMk id="27" creationId="{0B6EBC82-C4D6-3E47-B0DC-B06EE21B9797}"/>
          </ac:spMkLst>
        </pc:spChg>
        <pc:spChg chg="add del mod">
          <ac:chgData name="Chen Yifan" userId="678dcc5f12d9fa96" providerId="LiveId" clId="{B9C9ADBB-28EB-8A47-BCA9-0935AA5B1536}" dt="2022-10-19T17:37:01.196" v="856"/>
          <ac:spMkLst>
            <pc:docMk/>
            <pc:sldMk cId="0" sldId="259"/>
            <ac:spMk id="29" creationId="{54434504-C9B7-CE40-9EF4-320C857487EF}"/>
          </ac:spMkLst>
        </pc:spChg>
        <pc:spChg chg="add del mod">
          <ac:chgData name="Chen Yifan" userId="678dcc5f12d9fa96" providerId="LiveId" clId="{B9C9ADBB-28EB-8A47-BCA9-0935AA5B1536}" dt="2022-10-19T17:44:27.129" v="1037" actId="478"/>
          <ac:spMkLst>
            <pc:docMk/>
            <pc:sldMk cId="0" sldId="259"/>
            <ac:spMk id="30" creationId="{0B9DAA73-81E2-5B46-B57C-F9C73CAA6B0A}"/>
          </ac:spMkLst>
        </pc:spChg>
        <pc:spChg chg="add del mod">
          <ac:chgData name="Chen Yifan" userId="678dcc5f12d9fa96" providerId="LiveId" clId="{B9C9ADBB-28EB-8A47-BCA9-0935AA5B1536}" dt="2022-10-19T17:44:28.983" v="1038" actId="478"/>
          <ac:spMkLst>
            <pc:docMk/>
            <pc:sldMk cId="0" sldId="259"/>
            <ac:spMk id="31" creationId="{785B5F48-B0E6-1C4E-99CD-F450E87E9775}"/>
          </ac:spMkLst>
        </pc:spChg>
        <pc:spChg chg="add del mod">
          <ac:chgData name="Chen Yifan" userId="678dcc5f12d9fa96" providerId="LiveId" clId="{B9C9ADBB-28EB-8A47-BCA9-0935AA5B1536}" dt="2022-10-19T17:45:35.038" v="1059" actId="478"/>
          <ac:spMkLst>
            <pc:docMk/>
            <pc:sldMk cId="0" sldId="259"/>
            <ac:spMk id="35" creationId="{39DB292B-92B1-9244-9E93-5D4EC17F8798}"/>
          </ac:spMkLst>
        </pc:spChg>
        <pc:spChg chg="add del mod">
          <ac:chgData name="Chen Yifan" userId="678dcc5f12d9fa96" providerId="LiveId" clId="{B9C9ADBB-28EB-8A47-BCA9-0935AA5B1536}" dt="2022-10-19T17:40:50.929" v="926"/>
          <ac:spMkLst>
            <pc:docMk/>
            <pc:sldMk cId="0" sldId="259"/>
            <ac:spMk id="36" creationId="{17A830D7-9D64-9649-9443-480D41583F0D}"/>
          </ac:spMkLst>
        </pc:spChg>
        <pc:spChg chg="add mod">
          <ac:chgData name="Chen Yifan" userId="678dcc5f12d9fa96" providerId="LiveId" clId="{B9C9ADBB-28EB-8A47-BCA9-0935AA5B1536}" dt="2022-10-19T17:45:53.239" v="1063" actId="1076"/>
          <ac:spMkLst>
            <pc:docMk/>
            <pc:sldMk cId="0" sldId="259"/>
            <ac:spMk id="37" creationId="{AB6B9C22-F6A0-824F-9E0F-3DB02E667946}"/>
          </ac:spMkLst>
        </pc:spChg>
        <pc:spChg chg="add mod">
          <ac:chgData name="Chen Yifan" userId="678dcc5f12d9fa96" providerId="LiveId" clId="{B9C9ADBB-28EB-8A47-BCA9-0935AA5B1536}" dt="2022-10-19T17:44:40.865" v="1040" actId="1076"/>
          <ac:spMkLst>
            <pc:docMk/>
            <pc:sldMk cId="0" sldId="259"/>
            <ac:spMk id="38" creationId="{5153867A-8C14-C44C-A932-ADB082094349}"/>
          </ac:spMkLst>
        </pc:spChg>
        <pc:spChg chg="add mod">
          <ac:chgData name="Chen Yifan" userId="678dcc5f12d9fa96" providerId="LiveId" clId="{B9C9ADBB-28EB-8A47-BCA9-0935AA5B1536}" dt="2022-10-19T17:44:46.036" v="1042" actId="1076"/>
          <ac:spMkLst>
            <pc:docMk/>
            <pc:sldMk cId="0" sldId="259"/>
            <ac:spMk id="39" creationId="{8CFEECDA-23CE-C54C-A356-4198AD7E9CAB}"/>
          </ac:spMkLst>
        </pc:spChg>
        <pc:spChg chg="add mod">
          <ac:chgData name="Chen Yifan" userId="678dcc5f12d9fa96" providerId="LiveId" clId="{B9C9ADBB-28EB-8A47-BCA9-0935AA5B1536}" dt="2022-10-19T17:46:01.183" v="1064" actId="207"/>
          <ac:spMkLst>
            <pc:docMk/>
            <pc:sldMk cId="0" sldId="259"/>
            <ac:spMk id="40" creationId="{3312016B-8DFF-5744-9B0F-03780E2A7488}"/>
          </ac:spMkLst>
        </pc:spChg>
        <pc:spChg chg="add mod">
          <ac:chgData name="Chen Yifan" userId="678dcc5f12d9fa96" providerId="LiveId" clId="{B9C9ADBB-28EB-8A47-BCA9-0935AA5B1536}" dt="2022-10-19T17:47:06.316" v="1078" actId="1076"/>
          <ac:spMkLst>
            <pc:docMk/>
            <pc:sldMk cId="0" sldId="259"/>
            <ac:spMk id="42" creationId="{6D5799DE-C986-A44B-A1D7-BB83FA3BD12C}"/>
          </ac:spMkLst>
        </pc:spChg>
        <pc:spChg chg="mod">
          <ac:chgData name="Chen Yifan" userId="678dcc5f12d9fa96" providerId="LiveId" clId="{B9C9ADBB-28EB-8A47-BCA9-0935AA5B1536}" dt="2022-10-19T17:08:54.218" v="319" actId="20577"/>
          <ac:spMkLst>
            <pc:docMk/>
            <pc:sldMk cId="0" sldId="259"/>
            <ac:spMk id="169" creationId="{00000000-0000-0000-0000-000000000000}"/>
          </ac:spMkLst>
        </pc:spChg>
        <pc:spChg chg="add del mod">
          <ac:chgData name="Chen Yifan" userId="678dcc5f12d9fa96" providerId="LiveId" clId="{B9C9ADBB-28EB-8A47-BCA9-0935AA5B1536}" dt="2022-10-19T17:19:16.491" v="487" actId="478"/>
          <ac:spMkLst>
            <pc:docMk/>
            <pc:sldMk cId="0" sldId="259"/>
            <ac:spMk id="170" creationId="{00000000-0000-0000-0000-000000000000}"/>
          </ac:spMkLst>
        </pc:spChg>
        <pc:grpChg chg="del mod">
          <ac:chgData name="Chen Yifan" userId="678dcc5f12d9fa96" providerId="LiveId" clId="{B9C9ADBB-28EB-8A47-BCA9-0935AA5B1536}" dt="2022-10-19T17:11:58.753" v="357" actId="478"/>
          <ac:grpSpMkLst>
            <pc:docMk/>
            <pc:sldMk cId="0" sldId="259"/>
            <ac:grpSpMk id="173" creationId="{00000000-0000-0000-0000-000000000000}"/>
          </ac:grpSpMkLst>
        </pc:grpChg>
        <pc:graphicFrameChg chg="add del modGraphic">
          <ac:chgData name="Chen Yifan" userId="678dcc5f12d9fa96" providerId="LiveId" clId="{B9C9ADBB-28EB-8A47-BCA9-0935AA5B1536}" dt="2022-10-19T17:31:08.107" v="702" actId="1032"/>
          <ac:graphicFrameMkLst>
            <pc:docMk/>
            <pc:sldMk cId="0" sldId="259"/>
            <ac:graphicFrameMk id="10" creationId="{BC984584-7F4E-D049-B249-C9354282F648}"/>
          </ac:graphicFrameMkLst>
        </pc:graphicFrameChg>
        <pc:picChg chg="mod">
          <ac:chgData name="Chen Yifan" userId="678dcc5f12d9fa96" providerId="LiveId" clId="{B9C9ADBB-28EB-8A47-BCA9-0935AA5B1536}" dt="2022-10-19T17:09:55.589" v="334" actId="1076"/>
          <ac:picMkLst>
            <pc:docMk/>
            <pc:sldMk cId="0" sldId="259"/>
            <ac:picMk id="171" creationId="{00000000-0000-0000-0000-000000000000}"/>
          </ac:picMkLst>
        </pc:picChg>
        <pc:picChg chg="del mod">
          <ac:chgData name="Chen Yifan" userId="678dcc5f12d9fa96" providerId="LiveId" clId="{B9C9ADBB-28EB-8A47-BCA9-0935AA5B1536}" dt="2022-10-19T17:20:38.561" v="500" actId="478"/>
          <ac:picMkLst>
            <pc:docMk/>
            <pc:sldMk cId="0" sldId="259"/>
            <ac:picMk id="174" creationId="{00000000-0000-0000-0000-000000000000}"/>
          </ac:picMkLst>
        </pc:picChg>
      </pc:sldChg>
      <pc:sldChg chg="modSp mod">
        <pc:chgData name="Chen Yifan" userId="678dcc5f12d9fa96" providerId="LiveId" clId="{B9C9ADBB-28EB-8A47-BCA9-0935AA5B1536}" dt="2022-10-19T17:16:02.146" v="445" actId="20577"/>
        <pc:sldMkLst>
          <pc:docMk/>
          <pc:sldMk cId="0" sldId="260"/>
        </pc:sldMkLst>
        <pc:spChg chg="mod">
          <ac:chgData name="Chen Yifan" userId="678dcc5f12d9fa96" providerId="LiveId" clId="{B9C9ADBB-28EB-8A47-BCA9-0935AA5B1536}" dt="2022-10-19T17:16:02.146" v="445" actId="20577"/>
          <ac:spMkLst>
            <pc:docMk/>
            <pc:sldMk cId="0" sldId="260"/>
            <ac:spMk id="177" creationId="{00000000-0000-0000-0000-000000000000}"/>
          </ac:spMkLst>
        </pc:spChg>
      </pc:sldChg>
      <pc:sldChg chg="delSp del mod">
        <pc:chgData name="Chen Yifan" userId="678dcc5f12d9fa96" providerId="LiveId" clId="{B9C9ADBB-28EB-8A47-BCA9-0935AA5B1536}" dt="2022-10-19T17:50:37.986" v="1080" actId="2696"/>
        <pc:sldMkLst>
          <pc:docMk/>
          <pc:sldMk cId="0" sldId="264"/>
        </pc:sldMkLst>
        <pc:picChg chg="del">
          <ac:chgData name="Chen Yifan" userId="678dcc5f12d9fa96" providerId="LiveId" clId="{B9C9ADBB-28EB-8A47-BCA9-0935AA5B1536}" dt="2022-10-19T17:50:28.130" v="1079" actId="478"/>
          <ac:picMkLst>
            <pc:docMk/>
            <pc:sldMk cId="0" sldId="264"/>
            <ac:picMk id="197" creationId="{00000000-0000-0000-0000-000000000000}"/>
          </ac:picMkLst>
        </pc:picChg>
      </pc:sldChg>
      <pc:sldChg chg="delSp mod">
        <pc:chgData name="Chen Yifan" userId="678dcc5f12d9fa96" providerId="LiveId" clId="{B9C9ADBB-28EB-8A47-BCA9-0935AA5B1536}" dt="2022-10-19T17:52:27.155" v="1081" actId="478"/>
        <pc:sldMkLst>
          <pc:docMk/>
          <pc:sldMk cId="0" sldId="265"/>
        </pc:sldMkLst>
        <pc:picChg chg="del">
          <ac:chgData name="Chen Yifan" userId="678dcc5f12d9fa96" providerId="LiveId" clId="{B9C9ADBB-28EB-8A47-BCA9-0935AA5B1536}" dt="2022-10-19T17:52:27.155" v="1081" actId="478"/>
          <ac:picMkLst>
            <pc:docMk/>
            <pc:sldMk cId="0" sldId="265"/>
            <ac:picMk id="204" creationId="{00000000-0000-0000-0000-000000000000}"/>
          </ac:picMkLst>
        </pc:picChg>
      </pc:sldChg>
      <pc:sldChg chg="addSp delSp modSp mod modShow">
        <pc:chgData name="Chen Yifan" userId="678dcc5f12d9fa96" providerId="LiveId" clId="{B9C9ADBB-28EB-8A47-BCA9-0935AA5B1536}" dt="2022-10-20T04:35:40.946" v="2583" actId="404"/>
        <pc:sldMkLst>
          <pc:docMk/>
          <pc:sldMk cId="0" sldId="266"/>
        </pc:sldMkLst>
        <pc:spChg chg="add mod">
          <ac:chgData name="Chen Yifan" userId="678dcc5f12d9fa96" providerId="LiveId" clId="{B9C9ADBB-28EB-8A47-BCA9-0935AA5B1536}" dt="2022-10-20T04:35:40.946" v="2583" actId="404"/>
          <ac:spMkLst>
            <pc:docMk/>
            <pc:sldMk cId="0" sldId="266"/>
            <ac:spMk id="3" creationId="{E8928B1A-5F99-C241-BEAE-F67F8EA86B51}"/>
          </ac:spMkLst>
        </pc:spChg>
        <pc:spChg chg="add del mod">
          <ac:chgData name="Chen Yifan" userId="678dcc5f12d9fa96" providerId="LiveId" clId="{B9C9ADBB-28EB-8A47-BCA9-0935AA5B1536}" dt="2022-10-20T03:28:39.180" v="1362" actId="478"/>
          <ac:spMkLst>
            <pc:docMk/>
            <pc:sldMk cId="0" sldId="266"/>
            <ac:spMk id="6" creationId="{D2B587BE-B104-664B-B937-38528B915E36}"/>
          </ac:spMkLst>
        </pc:spChg>
        <pc:spChg chg="add del mod">
          <ac:chgData name="Chen Yifan" userId="678dcc5f12d9fa96" providerId="LiveId" clId="{B9C9ADBB-28EB-8A47-BCA9-0935AA5B1536}" dt="2022-10-20T03:23:39.842" v="1274" actId="478"/>
          <ac:spMkLst>
            <pc:docMk/>
            <pc:sldMk cId="0" sldId="266"/>
            <ac:spMk id="7" creationId="{90FF9014-4DB3-2C47-A8FE-D8B0AA83B303}"/>
          </ac:spMkLst>
        </pc:spChg>
        <pc:spChg chg="add del">
          <ac:chgData name="Chen Yifan" userId="678dcc5f12d9fa96" providerId="LiveId" clId="{B9C9ADBB-28EB-8A47-BCA9-0935AA5B1536}" dt="2022-10-20T03:26:19.294" v="1334" actId="22"/>
          <ac:spMkLst>
            <pc:docMk/>
            <pc:sldMk cId="0" sldId="266"/>
            <ac:spMk id="11" creationId="{BE1688A5-E38A-D14D-86EC-DE841D9C7CBC}"/>
          </ac:spMkLst>
        </pc:spChg>
        <pc:spChg chg="add del">
          <ac:chgData name="Chen Yifan" userId="678dcc5f12d9fa96" providerId="LiveId" clId="{B9C9ADBB-28EB-8A47-BCA9-0935AA5B1536}" dt="2022-10-20T03:58:54.083" v="1909" actId="478"/>
          <ac:spMkLst>
            <pc:docMk/>
            <pc:sldMk cId="0" sldId="266"/>
            <ac:spMk id="15" creationId="{44C0E9D3-AAD0-BF42-B293-55C2DD5EC946}"/>
          </ac:spMkLst>
        </pc:spChg>
        <pc:spChg chg="mod">
          <ac:chgData name="Chen Yifan" userId="678dcc5f12d9fa96" providerId="LiveId" clId="{B9C9ADBB-28EB-8A47-BCA9-0935AA5B1536}" dt="2022-10-19T17:55:09.206" v="1238" actId="20577"/>
          <ac:spMkLst>
            <pc:docMk/>
            <pc:sldMk cId="0" sldId="266"/>
            <ac:spMk id="208" creationId="{00000000-0000-0000-0000-000000000000}"/>
          </ac:spMkLst>
        </pc:spChg>
        <pc:spChg chg="del mod">
          <ac:chgData name="Chen Yifan" userId="678dcc5f12d9fa96" providerId="LiveId" clId="{B9C9ADBB-28EB-8A47-BCA9-0935AA5B1536}" dt="2022-10-20T03:24:43.608" v="1278" actId="478"/>
          <ac:spMkLst>
            <pc:docMk/>
            <pc:sldMk cId="0" sldId="266"/>
            <ac:spMk id="209" creationId="{00000000-0000-0000-0000-000000000000}"/>
          </ac:spMkLst>
        </pc:spChg>
        <pc:spChg chg="del mod">
          <ac:chgData name="Chen Yifan" userId="678dcc5f12d9fa96" providerId="LiveId" clId="{B9C9ADBB-28EB-8A47-BCA9-0935AA5B1536}" dt="2022-10-20T03:26:09.671" v="1331" actId="478"/>
          <ac:spMkLst>
            <pc:docMk/>
            <pc:sldMk cId="0" sldId="266"/>
            <ac:spMk id="210" creationId="{00000000-0000-0000-0000-000000000000}"/>
          </ac:spMkLst>
        </pc:spChg>
        <pc:spChg chg="del">
          <ac:chgData name="Chen Yifan" userId="678dcc5f12d9fa96" providerId="LiveId" clId="{B9C9ADBB-28EB-8A47-BCA9-0935AA5B1536}" dt="2022-10-20T03:26:14.154" v="1332" actId="478"/>
          <ac:spMkLst>
            <pc:docMk/>
            <pc:sldMk cId="0" sldId="266"/>
            <ac:spMk id="211" creationId="{00000000-0000-0000-0000-000000000000}"/>
          </ac:spMkLst>
        </pc:spChg>
        <pc:picChg chg="add mod">
          <ac:chgData name="Chen Yifan" userId="678dcc5f12d9fa96" providerId="LiveId" clId="{B9C9ADBB-28EB-8A47-BCA9-0935AA5B1536}" dt="2022-10-20T03:39:26.563" v="1629" actId="1076"/>
          <ac:picMkLst>
            <pc:docMk/>
            <pc:sldMk cId="0" sldId="266"/>
            <ac:picMk id="5" creationId="{55FD9824-3D0D-F148-84B3-0689129843D1}"/>
          </ac:picMkLst>
        </pc:picChg>
      </pc:sldChg>
      <pc:sldChg chg="modSp mod">
        <pc:chgData name="Chen Yifan" userId="678dcc5f12d9fa96" providerId="LiveId" clId="{B9C9ADBB-28EB-8A47-BCA9-0935AA5B1536}" dt="2022-10-20T05:14:58.114" v="4016" actId="20577"/>
        <pc:sldMkLst>
          <pc:docMk/>
          <pc:sldMk cId="0" sldId="267"/>
        </pc:sldMkLst>
        <pc:spChg chg="mod">
          <ac:chgData name="Chen Yifan" userId="678dcc5f12d9fa96" providerId="LiveId" clId="{B9C9ADBB-28EB-8A47-BCA9-0935AA5B1536}" dt="2022-10-20T05:14:58.114" v="4016" actId="20577"/>
          <ac:spMkLst>
            <pc:docMk/>
            <pc:sldMk cId="0" sldId="267"/>
            <ac:spMk id="215" creationId="{00000000-0000-0000-0000-000000000000}"/>
          </ac:spMkLst>
        </pc:spChg>
      </pc:sldChg>
      <pc:sldChg chg="modSp mod">
        <pc:chgData name="Chen Yifan" userId="678dcc5f12d9fa96" providerId="LiveId" clId="{B9C9ADBB-28EB-8A47-BCA9-0935AA5B1536}" dt="2022-10-20T05:14:55.510" v="4014" actId="20577"/>
        <pc:sldMkLst>
          <pc:docMk/>
          <pc:sldMk cId="0" sldId="268"/>
        </pc:sldMkLst>
        <pc:spChg chg="mod">
          <ac:chgData name="Chen Yifan" userId="678dcc5f12d9fa96" providerId="LiveId" clId="{B9C9ADBB-28EB-8A47-BCA9-0935AA5B1536}" dt="2022-10-20T05:14:55.510" v="4014" actId="20577"/>
          <ac:spMkLst>
            <pc:docMk/>
            <pc:sldMk cId="0" sldId="268"/>
            <ac:spMk id="220" creationId="{00000000-0000-0000-0000-000000000000}"/>
          </ac:spMkLst>
        </pc:spChg>
      </pc:sldChg>
      <pc:sldChg chg="addSp modSp mod">
        <pc:chgData name="Chen Yifan" userId="678dcc5f12d9fa96" providerId="LiveId" clId="{B9C9ADBB-28EB-8A47-BCA9-0935AA5B1536}" dt="2022-10-26T14:34:59.169" v="20202" actId="166"/>
        <pc:sldMkLst>
          <pc:docMk/>
          <pc:sldMk cId="0" sldId="269"/>
        </pc:sldMkLst>
        <pc:spChg chg="mod">
          <ac:chgData name="Chen Yifan" userId="678dcc5f12d9fa96" providerId="LiveId" clId="{B9C9ADBB-28EB-8A47-BCA9-0935AA5B1536}" dt="2022-10-26T14:34:59.169" v="20202" actId="166"/>
          <ac:spMkLst>
            <pc:docMk/>
            <pc:sldMk cId="0" sldId="269"/>
            <ac:spMk id="225" creationId="{00000000-0000-0000-0000-000000000000}"/>
          </ac:spMkLst>
        </pc:spChg>
        <pc:picChg chg="add mod">
          <ac:chgData name="Chen Yifan" userId="678dcc5f12d9fa96" providerId="LiveId" clId="{B9C9ADBB-28EB-8A47-BCA9-0935AA5B1536}" dt="2022-10-20T04:28:33.990" v="2172" actId="14100"/>
          <ac:picMkLst>
            <pc:docMk/>
            <pc:sldMk cId="0" sldId="269"/>
            <ac:picMk id="2" creationId="{DC0CEAC8-35A4-BA47-AA9F-411CC1717308}"/>
          </ac:picMkLst>
        </pc:picChg>
      </pc:sldChg>
      <pc:sldChg chg="addSp modSp mod ord">
        <pc:chgData name="Chen Yifan" userId="678dcc5f12d9fa96" providerId="LiveId" clId="{B9C9ADBB-28EB-8A47-BCA9-0935AA5B1536}" dt="2022-10-20T06:38:01.340" v="7418" actId="20577"/>
        <pc:sldMkLst>
          <pc:docMk/>
          <pc:sldMk cId="0" sldId="270"/>
        </pc:sldMkLst>
        <pc:spChg chg="add mod">
          <ac:chgData name="Chen Yifan" userId="678dcc5f12d9fa96" providerId="LiveId" clId="{B9C9ADBB-28EB-8A47-BCA9-0935AA5B1536}" dt="2022-10-20T06:25:09.935" v="6968" actId="1076"/>
          <ac:spMkLst>
            <pc:docMk/>
            <pc:sldMk cId="0" sldId="270"/>
            <ac:spMk id="4" creationId="{AA992661-63F6-1148-B5A7-7D5CA7914731}"/>
          </ac:spMkLst>
        </pc:spChg>
        <pc:spChg chg="mod">
          <ac:chgData name="Chen Yifan" userId="678dcc5f12d9fa96" providerId="LiveId" clId="{B9C9ADBB-28EB-8A47-BCA9-0935AA5B1536}" dt="2022-10-20T06:38:01.340" v="7418" actId="20577"/>
          <ac:spMkLst>
            <pc:docMk/>
            <pc:sldMk cId="0" sldId="270"/>
            <ac:spMk id="228" creationId="{00000000-0000-0000-0000-000000000000}"/>
          </ac:spMkLst>
        </pc:spChg>
        <pc:cxnChg chg="add mod">
          <ac:chgData name="Chen Yifan" userId="678dcc5f12d9fa96" providerId="LiveId" clId="{B9C9ADBB-28EB-8A47-BCA9-0935AA5B1536}" dt="2022-10-20T06:25:14.722" v="6970" actId="1076"/>
          <ac:cxnSpMkLst>
            <pc:docMk/>
            <pc:sldMk cId="0" sldId="270"/>
            <ac:cxnSpMk id="3" creationId="{D7E49487-9441-524D-AFA2-83DAA9E44C5D}"/>
          </ac:cxnSpMkLst>
        </pc:cxnChg>
      </pc:sldChg>
      <pc:sldChg chg="addSp delSp modSp mod ord">
        <pc:chgData name="Chen Yifan" userId="678dcc5f12d9fa96" providerId="LiveId" clId="{B9C9ADBB-28EB-8A47-BCA9-0935AA5B1536}" dt="2022-10-20T07:07:22.256" v="8515" actId="1076"/>
        <pc:sldMkLst>
          <pc:docMk/>
          <pc:sldMk cId="0" sldId="271"/>
        </pc:sldMkLst>
        <pc:spChg chg="add del mod">
          <ac:chgData name="Chen Yifan" userId="678dcc5f12d9fa96" providerId="LiveId" clId="{B9C9ADBB-28EB-8A47-BCA9-0935AA5B1536}" dt="2022-10-20T06:51:27.120" v="8115" actId="20577"/>
          <ac:spMkLst>
            <pc:docMk/>
            <pc:sldMk cId="0" sldId="271"/>
            <ac:spMk id="2" creationId="{A5F922D7-3900-0148-8EE0-B5A60FC346A6}"/>
          </ac:spMkLst>
        </pc:spChg>
        <pc:spChg chg="add mod">
          <ac:chgData name="Chen Yifan" userId="678dcc5f12d9fa96" providerId="LiveId" clId="{B9C9ADBB-28EB-8A47-BCA9-0935AA5B1536}" dt="2022-10-20T07:07:22.256" v="8515" actId="1076"/>
          <ac:spMkLst>
            <pc:docMk/>
            <pc:sldMk cId="0" sldId="271"/>
            <ac:spMk id="8" creationId="{3C0F2605-3AAA-0D47-BFA6-17E38DF43FDE}"/>
          </ac:spMkLst>
        </pc:spChg>
        <pc:spChg chg="mod">
          <ac:chgData name="Chen Yifan" userId="678dcc5f12d9fa96" providerId="LiveId" clId="{B9C9ADBB-28EB-8A47-BCA9-0935AA5B1536}" dt="2022-10-20T06:45:53.230" v="7748" actId="20577"/>
          <ac:spMkLst>
            <pc:docMk/>
            <pc:sldMk cId="0" sldId="271"/>
            <ac:spMk id="232" creationId="{00000000-0000-0000-0000-000000000000}"/>
          </ac:spMkLst>
        </pc:spChg>
        <pc:picChg chg="mod">
          <ac:chgData name="Chen Yifan" userId="678dcc5f12d9fa96" providerId="LiveId" clId="{B9C9ADBB-28EB-8A47-BCA9-0935AA5B1536}" dt="2022-10-20T07:07:17.723" v="8514" actId="1076"/>
          <ac:picMkLst>
            <pc:docMk/>
            <pc:sldMk cId="0" sldId="271"/>
            <ac:picMk id="233" creationId="{00000000-0000-0000-0000-000000000000}"/>
          </ac:picMkLst>
        </pc:picChg>
        <pc:cxnChg chg="add mod">
          <ac:chgData name="Chen Yifan" userId="678dcc5f12d9fa96" providerId="LiveId" clId="{B9C9ADBB-28EB-8A47-BCA9-0935AA5B1536}" dt="2022-10-20T07:07:02.403" v="8511" actId="692"/>
          <ac:cxnSpMkLst>
            <pc:docMk/>
            <pc:sldMk cId="0" sldId="271"/>
            <ac:cxnSpMk id="4" creationId="{8F5E2E1B-73FD-4C4E-AE02-1451A9269D96}"/>
          </ac:cxnSpMkLst>
        </pc:cxnChg>
      </pc:sldChg>
      <pc:sldChg chg="addSp modSp mod ord">
        <pc:chgData name="Chen Yifan" userId="678dcc5f12d9fa96" providerId="LiveId" clId="{B9C9ADBB-28EB-8A47-BCA9-0935AA5B1536}" dt="2022-10-20T06:56:27.391" v="8466" actId="20577"/>
        <pc:sldMkLst>
          <pc:docMk/>
          <pc:sldMk cId="0" sldId="272"/>
        </pc:sldMkLst>
        <pc:spChg chg="add mod">
          <ac:chgData name="Chen Yifan" userId="678dcc5f12d9fa96" providerId="LiveId" clId="{B9C9ADBB-28EB-8A47-BCA9-0935AA5B1536}" dt="2022-10-20T06:52:27.340" v="8197" actId="1076"/>
          <ac:spMkLst>
            <pc:docMk/>
            <pc:sldMk cId="0" sldId="272"/>
            <ac:spMk id="2" creationId="{6B1E9A4C-C532-1D47-9BF7-2D7A86C734CC}"/>
          </ac:spMkLst>
        </pc:spChg>
        <pc:spChg chg="add mod">
          <ac:chgData name="Chen Yifan" userId="678dcc5f12d9fa96" providerId="LiveId" clId="{B9C9ADBB-28EB-8A47-BCA9-0935AA5B1536}" dt="2022-10-20T06:56:27.391" v="8466" actId="20577"/>
          <ac:spMkLst>
            <pc:docMk/>
            <pc:sldMk cId="0" sldId="272"/>
            <ac:spMk id="3" creationId="{E9FE691D-98AA-154F-B902-19AEC106E21C}"/>
          </ac:spMkLst>
        </pc:spChg>
        <pc:spChg chg="mod">
          <ac:chgData name="Chen Yifan" userId="678dcc5f12d9fa96" providerId="LiveId" clId="{B9C9ADBB-28EB-8A47-BCA9-0935AA5B1536}" dt="2022-10-20T06:52:21.787" v="8196" actId="1076"/>
          <ac:spMkLst>
            <pc:docMk/>
            <pc:sldMk cId="0" sldId="272"/>
            <ac:spMk id="235" creationId="{00000000-0000-0000-0000-000000000000}"/>
          </ac:spMkLst>
        </pc:spChg>
        <pc:spChg chg="mod">
          <ac:chgData name="Chen Yifan" userId="678dcc5f12d9fa96" providerId="LiveId" clId="{B9C9ADBB-28EB-8A47-BCA9-0935AA5B1536}" dt="2022-10-20T06:47:07.124" v="7788" actId="20577"/>
          <ac:spMkLst>
            <pc:docMk/>
            <pc:sldMk cId="0" sldId="272"/>
            <ac:spMk id="236" creationId="{00000000-0000-0000-0000-000000000000}"/>
          </ac:spMkLst>
        </pc:spChg>
        <pc:picChg chg="mod">
          <ac:chgData name="Chen Yifan" userId="678dcc5f12d9fa96" providerId="LiveId" clId="{B9C9ADBB-28EB-8A47-BCA9-0935AA5B1536}" dt="2022-10-20T06:52:27.340" v="8197" actId="1076"/>
          <ac:picMkLst>
            <pc:docMk/>
            <pc:sldMk cId="0" sldId="272"/>
            <ac:picMk id="237" creationId="{00000000-0000-0000-0000-000000000000}"/>
          </ac:picMkLst>
        </pc:picChg>
      </pc:sldChg>
      <pc:sldChg chg="addSp modSp mod">
        <pc:chgData name="Chen Yifan" userId="678dcc5f12d9fa96" providerId="LiveId" clId="{B9C9ADBB-28EB-8A47-BCA9-0935AA5B1536}" dt="2022-10-20T08:58:06.389" v="12521" actId="20577"/>
        <pc:sldMkLst>
          <pc:docMk/>
          <pc:sldMk cId="0" sldId="273"/>
        </pc:sldMkLst>
        <pc:spChg chg="mod">
          <ac:chgData name="Chen Yifan" userId="678dcc5f12d9fa96" providerId="LiveId" clId="{B9C9ADBB-28EB-8A47-BCA9-0935AA5B1536}" dt="2022-10-20T08:58:06.389" v="12521" actId="20577"/>
          <ac:spMkLst>
            <pc:docMk/>
            <pc:sldMk cId="0" sldId="273"/>
            <ac:spMk id="241" creationId="{00000000-0000-0000-0000-000000000000}"/>
          </ac:spMkLst>
        </pc:spChg>
        <pc:picChg chg="add mod">
          <ac:chgData name="Chen Yifan" userId="678dcc5f12d9fa96" providerId="LiveId" clId="{B9C9ADBB-28EB-8A47-BCA9-0935AA5B1536}" dt="2022-10-20T07:46:19.701" v="10691" actId="1076"/>
          <ac:picMkLst>
            <pc:docMk/>
            <pc:sldMk cId="0" sldId="273"/>
            <ac:picMk id="2" creationId="{C6315C40-2B2B-1E4F-AC0E-833A2BB600FC}"/>
          </ac:picMkLst>
        </pc:picChg>
      </pc:sldChg>
      <pc:sldChg chg="modSp mod ord">
        <pc:chgData name="Chen Yifan" userId="678dcc5f12d9fa96" providerId="LiveId" clId="{B9C9ADBB-28EB-8A47-BCA9-0935AA5B1536}" dt="2022-10-20T12:18:08.601" v="20125" actId="20577"/>
        <pc:sldMkLst>
          <pc:docMk/>
          <pc:sldMk cId="0" sldId="274"/>
        </pc:sldMkLst>
        <pc:spChg chg="mod">
          <ac:chgData name="Chen Yifan" userId="678dcc5f12d9fa96" providerId="LiveId" clId="{B9C9ADBB-28EB-8A47-BCA9-0935AA5B1536}" dt="2022-10-20T12:18:08.601" v="20125" actId="20577"/>
          <ac:spMkLst>
            <pc:docMk/>
            <pc:sldMk cId="0" sldId="274"/>
            <ac:spMk id="244" creationId="{00000000-0000-0000-0000-000000000000}"/>
          </ac:spMkLst>
        </pc:spChg>
      </pc:sldChg>
      <pc:sldChg chg="addSp delSp modSp add mod modNotesTx">
        <pc:chgData name="Chen Yifan" userId="678dcc5f12d9fa96" providerId="LiveId" clId="{B9C9ADBB-28EB-8A47-BCA9-0935AA5B1536}" dt="2022-10-25T05:33:21.934" v="20195" actId="20577"/>
        <pc:sldMkLst>
          <pc:docMk/>
          <pc:sldMk cId="112862042" sldId="276"/>
        </pc:sldMkLst>
        <pc:spChg chg="add del mod">
          <ac:chgData name="Chen Yifan" userId="678dcc5f12d9fa96" providerId="LiveId" clId="{B9C9ADBB-28EB-8A47-BCA9-0935AA5B1536}" dt="2022-10-20T08:58:32.267" v="12551" actId="20577"/>
          <ac:spMkLst>
            <pc:docMk/>
            <pc:sldMk cId="112862042" sldId="276"/>
            <ac:spMk id="3" creationId="{E8928B1A-5F99-C241-BEAE-F67F8EA86B51}"/>
          </ac:spMkLst>
        </pc:spChg>
        <pc:spChg chg="add del mod">
          <ac:chgData name="Chen Yifan" userId="678dcc5f12d9fa96" providerId="LiveId" clId="{B9C9ADBB-28EB-8A47-BCA9-0935AA5B1536}" dt="2022-10-20T04:01:38.369" v="1914" actId="21"/>
          <ac:spMkLst>
            <pc:docMk/>
            <pc:sldMk cId="112862042" sldId="276"/>
            <ac:spMk id="7" creationId="{46638753-0937-AF46-97C7-ED7075D59F2B}"/>
          </ac:spMkLst>
        </pc:spChg>
        <pc:spChg chg="add del mod">
          <ac:chgData name="Chen Yifan" userId="678dcc5f12d9fa96" providerId="LiveId" clId="{B9C9ADBB-28EB-8A47-BCA9-0935AA5B1536}" dt="2022-10-20T03:50:41.519" v="1885" actId="478"/>
          <ac:spMkLst>
            <pc:docMk/>
            <pc:sldMk cId="112862042" sldId="276"/>
            <ac:spMk id="8" creationId="{34F9DFD0-FAF5-0146-88BC-9704FDF31CE9}"/>
          </ac:spMkLst>
        </pc:spChg>
        <pc:spChg chg="del mod">
          <ac:chgData name="Chen Yifan" userId="678dcc5f12d9fa96" providerId="LiveId" clId="{B9C9ADBB-28EB-8A47-BCA9-0935AA5B1536}" dt="2022-10-20T03:45:16.178" v="1777" actId="478"/>
          <ac:spMkLst>
            <pc:docMk/>
            <pc:sldMk cId="112862042" sldId="276"/>
            <ac:spMk id="15" creationId="{44C0E9D3-AAD0-BF42-B293-55C2DD5EC946}"/>
          </ac:spMkLst>
        </pc:spChg>
        <pc:picChg chg="add del mod">
          <ac:chgData name="Chen Yifan" userId="678dcc5f12d9fa96" providerId="LiveId" clId="{B9C9ADBB-28EB-8A47-BCA9-0935AA5B1536}" dt="2022-10-20T04:01:44.937" v="1916" actId="1076"/>
          <ac:picMkLst>
            <pc:docMk/>
            <pc:sldMk cId="112862042" sldId="276"/>
            <ac:picMk id="4" creationId="{8CB3DD4A-2274-2047-863F-366A15302C0E}"/>
          </ac:picMkLst>
        </pc:picChg>
        <pc:picChg chg="del mod">
          <ac:chgData name="Chen Yifan" userId="678dcc5f12d9fa96" providerId="LiveId" clId="{B9C9ADBB-28EB-8A47-BCA9-0935AA5B1536}" dt="2022-10-20T03:45:59.372" v="1786" actId="478"/>
          <ac:picMkLst>
            <pc:docMk/>
            <pc:sldMk cId="112862042" sldId="276"/>
            <ac:picMk id="5" creationId="{55FD9824-3D0D-F148-84B3-0689129843D1}"/>
          </ac:picMkLst>
        </pc:picChg>
      </pc:sldChg>
      <pc:sldChg chg="modSp new del mod">
        <pc:chgData name="Chen Yifan" userId="678dcc5f12d9fa96" providerId="LiveId" clId="{B9C9ADBB-28EB-8A47-BCA9-0935AA5B1536}" dt="2022-10-19T17:54:19.255" v="1111" actId="2696"/>
        <pc:sldMkLst>
          <pc:docMk/>
          <pc:sldMk cId="1657574906" sldId="276"/>
        </pc:sldMkLst>
        <pc:spChg chg="mod">
          <ac:chgData name="Chen Yifan" userId="678dcc5f12d9fa96" providerId="LiveId" clId="{B9C9ADBB-28EB-8A47-BCA9-0935AA5B1536}" dt="2022-10-19T17:54:10.577" v="1110" actId="20577"/>
          <ac:spMkLst>
            <pc:docMk/>
            <pc:sldMk cId="1657574906" sldId="276"/>
            <ac:spMk id="2" creationId="{5BE09A4C-7923-5D49-BAA7-AD637AD5540D}"/>
          </ac:spMkLst>
        </pc:spChg>
      </pc:sldChg>
      <pc:sldChg chg="addSp delSp modSp add mod">
        <pc:chgData name="Chen Yifan" userId="678dcc5f12d9fa96" providerId="LiveId" clId="{B9C9ADBB-28EB-8A47-BCA9-0935AA5B1536}" dt="2022-10-20T06:29:13.561" v="6986" actId="2161"/>
        <pc:sldMkLst>
          <pc:docMk/>
          <pc:sldMk cId="1618516376" sldId="277"/>
        </pc:sldMkLst>
        <pc:spChg chg="mod">
          <ac:chgData name="Chen Yifan" userId="678dcc5f12d9fa96" providerId="LiveId" clId="{B9C9ADBB-28EB-8A47-BCA9-0935AA5B1536}" dt="2022-10-20T04:09:57.803" v="2078" actId="20577"/>
          <ac:spMkLst>
            <pc:docMk/>
            <pc:sldMk cId="1618516376" sldId="277"/>
            <ac:spMk id="3" creationId="{E8928B1A-5F99-C241-BEAE-F67F8EA86B51}"/>
          </ac:spMkLst>
        </pc:spChg>
        <pc:graphicFrameChg chg="add mod modGraphic">
          <ac:chgData name="Chen Yifan" userId="678dcc5f12d9fa96" providerId="LiveId" clId="{B9C9ADBB-28EB-8A47-BCA9-0935AA5B1536}" dt="2022-10-20T06:29:13.561" v="6986" actId="2161"/>
          <ac:graphicFrameMkLst>
            <pc:docMk/>
            <pc:sldMk cId="1618516376" sldId="277"/>
            <ac:graphicFrameMk id="2" creationId="{D8CBE30C-7352-584D-87FE-083E6F09A5E0}"/>
          </ac:graphicFrameMkLst>
        </pc:graphicFrameChg>
        <pc:picChg chg="del">
          <ac:chgData name="Chen Yifan" userId="678dcc5f12d9fa96" providerId="LiveId" clId="{B9C9ADBB-28EB-8A47-BCA9-0935AA5B1536}" dt="2022-10-20T04:02:00.341" v="1918" actId="478"/>
          <ac:picMkLst>
            <pc:docMk/>
            <pc:sldMk cId="1618516376" sldId="277"/>
            <ac:picMk id="4" creationId="{8CB3DD4A-2274-2047-863F-366A15302C0E}"/>
          </ac:picMkLst>
        </pc:picChg>
        <pc:picChg chg="add mod">
          <ac:chgData name="Chen Yifan" userId="678dcc5f12d9fa96" providerId="LiveId" clId="{B9C9ADBB-28EB-8A47-BCA9-0935AA5B1536}" dt="2022-10-20T04:05:22.072" v="1989"/>
          <ac:picMkLst>
            <pc:docMk/>
            <pc:sldMk cId="1618516376" sldId="277"/>
            <ac:picMk id="7" creationId="{07BE3801-48FE-1448-9F1D-B8BD5FC08109}"/>
          </ac:picMkLst>
        </pc:picChg>
      </pc:sldChg>
      <pc:sldChg chg="new del">
        <pc:chgData name="Chen Yifan" userId="678dcc5f12d9fa96" providerId="LiveId" clId="{B9C9ADBB-28EB-8A47-BCA9-0935AA5B1536}" dt="2022-10-20T04:28:57.835" v="2174" actId="680"/>
        <pc:sldMkLst>
          <pc:docMk/>
          <pc:sldMk cId="2120125201" sldId="278"/>
        </pc:sldMkLst>
      </pc:sldChg>
      <pc:sldChg chg="modSp new del mod">
        <pc:chgData name="Chen Yifan" userId="678dcc5f12d9fa96" providerId="LiveId" clId="{B9C9ADBB-28EB-8A47-BCA9-0935AA5B1536}" dt="2022-10-20T04:13:45.539" v="2128" actId="2696"/>
        <pc:sldMkLst>
          <pc:docMk/>
          <pc:sldMk cId="2140672739" sldId="278"/>
        </pc:sldMkLst>
        <pc:spChg chg="mod">
          <ac:chgData name="Chen Yifan" userId="678dcc5f12d9fa96" providerId="LiveId" clId="{B9C9ADBB-28EB-8A47-BCA9-0935AA5B1536}" dt="2022-10-20T04:11:09.678" v="2127" actId="20577"/>
          <ac:spMkLst>
            <pc:docMk/>
            <pc:sldMk cId="2140672739" sldId="278"/>
            <ac:spMk id="2" creationId="{2987928F-1A85-7942-A2E0-7F3EDB6716CC}"/>
          </ac:spMkLst>
        </pc:spChg>
      </pc:sldChg>
      <pc:sldChg chg="modSp new mod">
        <pc:chgData name="Chen Yifan" userId="678dcc5f12d9fa96" providerId="LiveId" clId="{B9C9ADBB-28EB-8A47-BCA9-0935AA5B1536}" dt="2022-10-20T06:32:49.805" v="7126" actId="20577"/>
        <pc:sldMkLst>
          <pc:docMk/>
          <pc:sldMk cId="4222545299" sldId="278"/>
        </pc:sldMkLst>
        <pc:spChg chg="mod">
          <ac:chgData name="Chen Yifan" userId="678dcc5f12d9fa96" providerId="LiveId" clId="{B9C9ADBB-28EB-8A47-BCA9-0935AA5B1536}" dt="2022-10-20T04:56:18.907" v="3395" actId="255"/>
          <ac:spMkLst>
            <pc:docMk/>
            <pc:sldMk cId="4222545299" sldId="278"/>
            <ac:spMk id="2" creationId="{EA416069-FD99-D74D-A617-FE16647BD3C6}"/>
          </ac:spMkLst>
        </pc:spChg>
        <pc:spChg chg="mod">
          <ac:chgData name="Chen Yifan" userId="678dcc5f12d9fa96" providerId="LiveId" clId="{B9C9ADBB-28EB-8A47-BCA9-0935AA5B1536}" dt="2022-10-20T04:30:55.530" v="2355" actId="20577"/>
          <ac:spMkLst>
            <pc:docMk/>
            <pc:sldMk cId="4222545299" sldId="278"/>
            <ac:spMk id="3" creationId="{0E2EB181-3381-F740-AC6C-B078B111DC39}"/>
          </ac:spMkLst>
        </pc:spChg>
        <pc:spChg chg="mod">
          <ac:chgData name="Chen Yifan" userId="678dcc5f12d9fa96" providerId="LiveId" clId="{B9C9ADBB-28EB-8A47-BCA9-0935AA5B1536}" dt="2022-10-20T06:32:49.805" v="7126" actId="20577"/>
          <ac:spMkLst>
            <pc:docMk/>
            <pc:sldMk cId="4222545299" sldId="278"/>
            <ac:spMk id="4" creationId="{F8DA2F30-BEEF-A44E-A426-E756F59AABA6}"/>
          </ac:spMkLst>
        </pc:spChg>
      </pc:sldChg>
      <pc:sldChg chg="delSp add del mod">
        <pc:chgData name="Chen Yifan" userId="678dcc5f12d9fa96" providerId="LiveId" clId="{B9C9ADBB-28EB-8A47-BCA9-0935AA5B1536}" dt="2022-10-20T04:39:05.069" v="2591" actId="2696"/>
        <pc:sldMkLst>
          <pc:docMk/>
          <pc:sldMk cId="4020501408" sldId="279"/>
        </pc:sldMkLst>
        <pc:picChg chg="del">
          <ac:chgData name="Chen Yifan" userId="678dcc5f12d9fa96" providerId="LiveId" clId="{B9C9ADBB-28EB-8A47-BCA9-0935AA5B1536}" dt="2022-10-20T04:38:47.256" v="2587" actId="478"/>
          <ac:picMkLst>
            <pc:docMk/>
            <pc:sldMk cId="4020501408" sldId="279"/>
            <ac:picMk id="229" creationId="{00000000-0000-0000-0000-000000000000}"/>
          </ac:picMkLst>
        </pc:picChg>
      </pc:sldChg>
      <pc:sldChg chg="new del">
        <pc:chgData name="Chen Yifan" userId="678dcc5f12d9fa96" providerId="LiveId" clId="{B9C9ADBB-28EB-8A47-BCA9-0935AA5B1536}" dt="2022-10-20T04:33:57.745" v="2549" actId="2696"/>
        <pc:sldMkLst>
          <pc:docMk/>
          <pc:sldMk cId="4202477407" sldId="279"/>
        </pc:sldMkLst>
      </pc:sldChg>
      <pc:sldChg chg="addSp delSp modSp new mod ord">
        <pc:chgData name="Chen Yifan" userId="678dcc5f12d9fa96" providerId="LiveId" clId="{B9C9ADBB-28EB-8A47-BCA9-0935AA5B1536}" dt="2022-10-20T07:08:56.498" v="8589" actId="20578"/>
        <pc:sldMkLst>
          <pc:docMk/>
          <pc:sldMk cId="1683712394" sldId="280"/>
        </pc:sldMkLst>
        <pc:spChg chg="del mod">
          <ac:chgData name="Chen Yifan" userId="678dcc5f12d9fa96" providerId="LiveId" clId="{B9C9ADBB-28EB-8A47-BCA9-0935AA5B1536}" dt="2022-10-20T04:55:51.918" v="3391" actId="478"/>
          <ac:spMkLst>
            <pc:docMk/>
            <pc:sldMk cId="1683712394" sldId="280"/>
            <ac:spMk id="2" creationId="{66D3C402-527E-6745-BBC4-34CDD0704F2D}"/>
          </ac:spMkLst>
        </pc:spChg>
        <pc:spChg chg="del mod">
          <ac:chgData name="Chen Yifan" userId="678dcc5f12d9fa96" providerId="LiveId" clId="{B9C9ADBB-28EB-8A47-BCA9-0935AA5B1536}" dt="2022-10-20T04:55:53.411" v="3392" actId="478"/>
          <ac:spMkLst>
            <pc:docMk/>
            <pc:sldMk cId="1683712394" sldId="280"/>
            <ac:spMk id="3" creationId="{9C065F68-D928-D04F-A6FC-08D3F39D4665}"/>
          </ac:spMkLst>
        </pc:spChg>
        <pc:spChg chg="mod">
          <ac:chgData name="Chen Yifan" userId="678dcc5f12d9fa96" providerId="LiveId" clId="{B9C9ADBB-28EB-8A47-BCA9-0935AA5B1536}" dt="2022-10-20T05:58:23.557" v="5790" actId="20577"/>
          <ac:spMkLst>
            <pc:docMk/>
            <pc:sldMk cId="1683712394" sldId="280"/>
            <ac:spMk id="4" creationId="{A2A112FC-D5A9-9F46-95EF-50CDAC989959}"/>
          </ac:spMkLst>
        </pc:spChg>
        <pc:spChg chg="add mod">
          <ac:chgData name="Chen Yifan" userId="678dcc5f12d9fa96" providerId="LiveId" clId="{B9C9ADBB-28EB-8A47-BCA9-0935AA5B1536}" dt="2022-10-20T05:05:34.004" v="3544" actId="1036"/>
          <ac:spMkLst>
            <pc:docMk/>
            <pc:sldMk cId="1683712394" sldId="280"/>
            <ac:spMk id="5" creationId="{7A522572-3725-C14D-9881-4AC0DC5A3D23}"/>
          </ac:spMkLst>
        </pc:spChg>
        <pc:spChg chg="add mod">
          <ac:chgData name="Chen Yifan" userId="678dcc5f12d9fa96" providerId="LiveId" clId="{B9C9ADBB-28EB-8A47-BCA9-0935AA5B1536}" dt="2022-10-20T05:05:34.004" v="3544" actId="1036"/>
          <ac:spMkLst>
            <pc:docMk/>
            <pc:sldMk cId="1683712394" sldId="280"/>
            <ac:spMk id="7" creationId="{668BE812-538F-4F49-96CC-BC4F7AEB198B}"/>
          </ac:spMkLst>
        </pc:spChg>
        <pc:spChg chg="add mod">
          <ac:chgData name="Chen Yifan" userId="678dcc5f12d9fa96" providerId="LiveId" clId="{B9C9ADBB-28EB-8A47-BCA9-0935AA5B1536}" dt="2022-10-20T05:05:34.004" v="3544" actId="1036"/>
          <ac:spMkLst>
            <pc:docMk/>
            <pc:sldMk cId="1683712394" sldId="280"/>
            <ac:spMk id="8" creationId="{99579CFA-F288-144F-9ED6-26700F696BF8}"/>
          </ac:spMkLst>
        </pc:spChg>
        <pc:spChg chg="add mod">
          <ac:chgData name="Chen Yifan" userId="678dcc5f12d9fa96" providerId="LiveId" clId="{B9C9ADBB-28EB-8A47-BCA9-0935AA5B1536}" dt="2022-10-20T05:05:34.004" v="3544" actId="1036"/>
          <ac:spMkLst>
            <pc:docMk/>
            <pc:sldMk cId="1683712394" sldId="280"/>
            <ac:spMk id="9" creationId="{F3CB6162-356D-534A-B372-7EC0707A113C}"/>
          </ac:spMkLst>
        </pc:spChg>
        <pc:spChg chg="add mod">
          <ac:chgData name="Chen Yifan" userId="678dcc5f12d9fa96" providerId="LiveId" clId="{B9C9ADBB-28EB-8A47-BCA9-0935AA5B1536}" dt="2022-10-20T04:55:53.893" v="3393"/>
          <ac:spMkLst>
            <pc:docMk/>
            <pc:sldMk cId="1683712394" sldId="280"/>
            <ac:spMk id="10" creationId="{CF6AD16C-45C6-E640-BA23-83FAEAE18F05}"/>
          </ac:spMkLst>
        </pc:spChg>
        <pc:spChg chg="add mod">
          <ac:chgData name="Chen Yifan" userId="678dcc5f12d9fa96" providerId="LiveId" clId="{B9C9ADBB-28EB-8A47-BCA9-0935AA5B1536}" dt="2022-10-20T05:02:31.521" v="3409" actId="20577"/>
          <ac:spMkLst>
            <pc:docMk/>
            <pc:sldMk cId="1683712394" sldId="280"/>
            <ac:spMk id="11" creationId="{7E395130-FC9C-104C-9C47-042813549047}"/>
          </ac:spMkLst>
        </pc:spChg>
      </pc:sldChg>
      <pc:sldChg chg="addSp delSp modSp new mod">
        <pc:chgData name="Chen Yifan" userId="678dcc5f12d9fa96" providerId="LiveId" clId="{B9C9ADBB-28EB-8A47-BCA9-0935AA5B1536}" dt="2022-10-20T07:33:19.678" v="9686" actId="20577"/>
        <pc:sldMkLst>
          <pc:docMk/>
          <pc:sldMk cId="1417134975" sldId="281"/>
        </pc:sldMkLst>
        <pc:spChg chg="del">
          <ac:chgData name="Chen Yifan" userId="678dcc5f12d9fa96" providerId="LiveId" clId="{B9C9ADBB-28EB-8A47-BCA9-0935AA5B1536}" dt="2022-10-20T05:03:01.882" v="3411"/>
          <ac:spMkLst>
            <pc:docMk/>
            <pc:sldMk cId="1417134975" sldId="281"/>
            <ac:spMk id="2" creationId="{CB928FDA-2745-D24B-8AE8-8F056E4D163B}"/>
          </ac:spMkLst>
        </pc:spChg>
        <pc:spChg chg="mod">
          <ac:chgData name="Chen Yifan" userId="678dcc5f12d9fa96" providerId="LiveId" clId="{B9C9ADBB-28EB-8A47-BCA9-0935AA5B1536}" dt="2022-10-20T07:09:37.181" v="8605" actId="20577"/>
          <ac:spMkLst>
            <pc:docMk/>
            <pc:sldMk cId="1417134975" sldId="281"/>
            <ac:spMk id="3" creationId="{B921C683-E83B-DF48-89BA-6448E2B61955}"/>
          </ac:spMkLst>
        </pc:spChg>
        <pc:spChg chg="mod">
          <ac:chgData name="Chen Yifan" userId="678dcc5f12d9fa96" providerId="LiveId" clId="{B9C9ADBB-28EB-8A47-BCA9-0935AA5B1536}" dt="2022-10-20T07:33:19.678" v="9686" actId="20577"/>
          <ac:spMkLst>
            <pc:docMk/>
            <pc:sldMk cId="1417134975" sldId="281"/>
            <ac:spMk id="4" creationId="{93051F62-6B66-F749-A27A-37BA5472D390}"/>
          </ac:spMkLst>
        </pc:spChg>
        <pc:spChg chg="add mod">
          <ac:chgData name="Chen Yifan" userId="678dcc5f12d9fa96" providerId="LiveId" clId="{B9C9ADBB-28EB-8A47-BCA9-0935AA5B1536}" dt="2022-10-20T05:03:05.065" v="3413" actId="1076"/>
          <ac:spMkLst>
            <pc:docMk/>
            <pc:sldMk cId="1417134975" sldId="281"/>
            <ac:spMk id="5" creationId="{0B8EA8D1-402C-C24A-852D-0FCD6E9C2FF1}"/>
          </ac:spMkLst>
        </pc:spChg>
      </pc:sldChg>
      <pc:sldChg chg="modSp add mod">
        <pc:chgData name="Chen Yifan" userId="678dcc5f12d9fa96" providerId="LiveId" clId="{B9C9ADBB-28EB-8A47-BCA9-0935AA5B1536}" dt="2022-10-20T09:14:02.071" v="13323" actId="14100"/>
        <pc:sldMkLst>
          <pc:docMk/>
          <pc:sldMk cId="913180272" sldId="282"/>
        </pc:sldMkLst>
        <pc:spChg chg="mod">
          <ac:chgData name="Chen Yifan" userId="678dcc5f12d9fa96" providerId="LiveId" clId="{B9C9ADBB-28EB-8A47-BCA9-0935AA5B1536}" dt="2022-10-20T05:14:39.413" v="4004" actId="20577"/>
          <ac:spMkLst>
            <pc:docMk/>
            <pc:sldMk cId="913180272" sldId="282"/>
            <ac:spMk id="2" creationId="{EA416069-FD99-D74D-A617-FE16647BD3C6}"/>
          </ac:spMkLst>
        </pc:spChg>
        <pc:spChg chg="mod">
          <ac:chgData name="Chen Yifan" userId="678dcc5f12d9fa96" providerId="LiveId" clId="{B9C9ADBB-28EB-8A47-BCA9-0935AA5B1536}" dt="2022-10-20T05:15:13.573" v="4037" actId="20577"/>
          <ac:spMkLst>
            <pc:docMk/>
            <pc:sldMk cId="913180272" sldId="282"/>
            <ac:spMk id="3" creationId="{0E2EB181-3381-F740-AC6C-B078B111DC39}"/>
          </ac:spMkLst>
        </pc:spChg>
        <pc:spChg chg="mod">
          <ac:chgData name="Chen Yifan" userId="678dcc5f12d9fa96" providerId="LiveId" clId="{B9C9ADBB-28EB-8A47-BCA9-0935AA5B1536}" dt="2022-10-20T09:14:02.071" v="13323" actId="14100"/>
          <ac:spMkLst>
            <pc:docMk/>
            <pc:sldMk cId="913180272" sldId="282"/>
            <ac:spMk id="4" creationId="{F8DA2F30-BEEF-A44E-A426-E756F59AABA6}"/>
          </ac:spMkLst>
        </pc:spChg>
      </pc:sldChg>
      <pc:sldChg chg="add del ord">
        <pc:chgData name="Chen Yifan" userId="678dcc5f12d9fa96" providerId="LiveId" clId="{B9C9ADBB-28EB-8A47-BCA9-0935AA5B1536}" dt="2022-10-20T05:14:27.240" v="3982" actId="2696"/>
        <pc:sldMkLst>
          <pc:docMk/>
          <pc:sldMk cId="1002857898" sldId="282"/>
        </pc:sldMkLst>
      </pc:sldChg>
      <pc:sldChg chg="new del">
        <pc:chgData name="Chen Yifan" userId="678dcc5f12d9fa96" providerId="LiveId" clId="{B9C9ADBB-28EB-8A47-BCA9-0935AA5B1536}" dt="2022-10-20T05:19:53.895" v="4211" actId="680"/>
        <pc:sldMkLst>
          <pc:docMk/>
          <pc:sldMk cId="1014842621" sldId="283"/>
        </pc:sldMkLst>
      </pc:sldChg>
      <pc:sldChg chg="modSp add mod">
        <pc:chgData name="Chen Yifan" userId="678dcc5f12d9fa96" providerId="LiveId" clId="{B9C9ADBB-28EB-8A47-BCA9-0935AA5B1536}" dt="2022-10-20T08:01:51.634" v="11208" actId="20577"/>
        <pc:sldMkLst>
          <pc:docMk/>
          <pc:sldMk cId="3790357423" sldId="283"/>
        </pc:sldMkLst>
        <pc:spChg chg="mod">
          <ac:chgData name="Chen Yifan" userId="678dcc5f12d9fa96" providerId="LiveId" clId="{B9C9ADBB-28EB-8A47-BCA9-0935AA5B1536}" dt="2022-10-20T05:20:10.814" v="4226" actId="20577"/>
          <ac:spMkLst>
            <pc:docMk/>
            <pc:sldMk cId="3790357423" sldId="283"/>
            <ac:spMk id="2" creationId="{EA416069-FD99-D74D-A617-FE16647BD3C6}"/>
          </ac:spMkLst>
        </pc:spChg>
        <pc:spChg chg="mod">
          <ac:chgData name="Chen Yifan" userId="678dcc5f12d9fa96" providerId="LiveId" clId="{B9C9ADBB-28EB-8A47-BCA9-0935AA5B1536}" dt="2022-10-20T05:20:19.892" v="4227" actId="20577"/>
          <ac:spMkLst>
            <pc:docMk/>
            <pc:sldMk cId="3790357423" sldId="283"/>
            <ac:spMk id="3" creationId="{0E2EB181-3381-F740-AC6C-B078B111DC39}"/>
          </ac:spMkLst>
        </pc:spChg>
        <pc:spChg chg="mod">
          <ac:chgData name="Chen Yifan" userId="678dcc5f12d9fa96" providerId="LiveId" clId="{B9C9ADBB-28EB-8A47-BCA9-0935AA5B1536}" dt="2022-10-20T08:01:51.634" v="11208" actId="20577"/>
          <ac:spMkLst>
            <pc:docMk/>
            <pc:sldMk cId="3790357423" sldId="283"/>
            <ac:spMk id="4" creationId="{F8DA2F30-BEEF-A44E-A426-E756F59AABA6}"/>
          </ac:spMkLst>
        </pc:spChg>
      </pc:sldChg>
      <pc:sldChg chg="new del">
        <pc:chgData name="Chen Yifan" userId="678dcc5f12d9fa96" providerId="LiveId" clId="{B9C9ADBB-28EB-8A47-BCA9-0935AA5B1536}" dt="2022-10-20T06:22:56.708" v="6918" actId="2696"/>
        <pc:sldMkLst>
          <pc:docMk/>
          <pc:sldMk cId="238948707" sldId="284"/>
        </pc:sldMkLst>
      </pc:sldChg>
      <pc:sldChg chg="delSp modSp add del mod">
        <pc:chgData name="Chen Yifan" userId="678dcc5f12d9fa96" providerId="LiveId" clId="{B9C9ADBB-28EB-8A47-BCA9-0935AA5B1536}" dt="2022-10-20T07:01:56.797" v="8508" actId="2696"/>
        <pc:sldMkLst>
          <pc:docMk/>
          <pc:sldMk cId="1797847663" sldId="284"/>
        </pc:sldMkLst>
        <pc:spChg chg="mod">
          <ac:chgData name="Chen Yifan" userId="678dcc5f12d9fa96" providerId="LiveId" clId="{B9C9ADBB-28EB-8A47-BCA9-0935AA5B1536}" dt="2022-10-20T06:23:06.427" v="6942" actId="20577"/>
          <ac:spMkLst>
            <pc:docMk/>
            <pc:sldMk cId="1797847663" sldId="284"/>
            <ac:spMk id="236" creationId="{00000000-0000-0000-0000-000000000000}"/>
          </ac:spMkLst>
        </pc:spChg>
        <pc:picChg chg="del">
          <ac:chgData name="Chen Yifan" userId="678dcc5f12d9fa96" providerId="LiveId" clId="{B9C9ADBB-28EB-8A47-BCA9-0935AA5B1536}" dt="2022-10-20T06:25:20.819" v="6971" actId="478"/>
          <ac:picMkLst>
            <pc:docMk/>
            <pc:sldMk cId="1797847663" sldId="284"/>
            <ac:picMk id="237" creationId="{00000000-0000-0000-0000-000000000000}"/>
          </ac:picMkLst>
        </pc:picChg>
      </pc:sldChg>
      <pc:sldChg chg="addSp delSp modSp add mod ord">
        <pc:chgData name="Chen Yifan" userId="678dcc5f12d9fa96" providerId="LiveId" clId="{B9C9ADBB-28EB-8A47-BCA9-0935AA5B1536}" dt="2022-10-20T07:00:17.181" v="8507" actId="20578"/>
        <pc:sldMkLst>
          <pc:docMk/>
          <pc:sldMk cId="549141163" sldId="285"/>
        </pc:sldMkLst>
        <pc:picChg chg="add mod">
          <ac:chgData name="Chen Yifan" userId="678dcc5f12d9fa96" providerId="LiveId" clId="{B9C9ADBB-28EB-8A47-BCA9-0935AA5B1536}" dt="2022-10-20T07:00:10.087" v="8506" actId="1038"/>
          <ac:picMkLst>
            <pc:docMk/>
            <pc:sldMk cId="549141163" sldId="285"/>
            <ac:picMk id="2" creationId="{5E055E37-824B-9443-9EA2-2AB4D3D5D14F}"/>
          </ac:picMkLst>
        </pc:picChg>
        <pc:picChg chg="del">
          <ac:chgData name="Chen Yifan" userId="678dcc5f12d9fa96" providerId="LiveId" clId="{B9C9ADBB-28EB-8A47-BCA9-0935AA5B1536}" dt="2022-10-20T06:58:59.007" v="8469" actId="478"/>
          <ac:picMkLst>
            <pc:docMk/>
            <pc:sldMk cId="549141163" sldId="285"/>
            <ac:picMk id="216" creationId="{00000000-0000-0000-0000-000000000000}"/>
          </ac:picMkLst>
        </pc:picChg>
      </pc:sldChg>
      <pc:sldChg chg="addSp delSp modSp add mod">
        <pc:chgData name="Chen Yifan" userId="678dcc5f12d9fa96" providerId="LiveId" clId="{B9C9ADBB-28EB-8A47-BCA9-0935AA5B1536}" dt="2022-10-20T08:03:33.188" v="11238" actId="1076"/>
        <pc:sldMkLst>
          <pc:docMk/>
          <pc:sldMk cId="1103848336" sldId="286"/>
        </pc:sldMkLst>
        <pc:spChg chg="mod">
          <ac:chgData name="Chen Yifan" userId="678dcc5f12d9fa96" providerId="LiveId" clId="{B9C9ADBB-28EB-8A47-BCA9-0935AA5B1536}" dt="2022-10-20T07:34:36.658" v="9711" actId="20577"/>
          <ac:spMkLst>
            <pc:docMk/>
            <pc:sldMk cId="1103848336" sldId="286"/>
            <ac:spMk id="3" creationId="{B921C683-E83B-DF48-89BA-6448E2B61955}"/>
          </ac:spMkLst>
        </pc:spChg>
        <pc:spChg chg="mod">
          <ac:chgData name="Chen Yifan" userId="678dcc5f12d9fa96" providerId="LiveId" clId="{B9C9ADBB-28EB-8A47-BCA9-0935AA5B1536}" dt="2022-10-20T08:02:47.330" v="11214"/>
          <ac:spMkLst>
            <pc:docMk/>
            <pc:sldMk cId="1103848336" sldId="286"/>
            <ac:spMk id="4" creationId="{93051F62-6B66-F749-A27A-37BA5472D390}"/>
          </ac:spMkLst>
        </pc:spChg>
        <pc:spChg chg="add del mod">
          <ac:chgData name="Chen Yifan" userId="678dcc5f12d9fa96" providerId="LiveId" clId="{B9C9ADBB-28EB-8A47-BCA9-0935AA5B1536}" dt="2022-10-20T08:02:34.219" v="11209" actId="478"/>
          <ac:spMkLst>
            <pc:docMk/>
            <pc:sldMk cId="1103848336" sldId="286"/>
            <ac:spMk id="7" creationId="{63C2BBBA-C52E-4D4B-A39E-5AAE1C8147CD}"/>
          </ac:spMkLst>
        </pc:spChg>
        <pc:spChg chg="add mod">
          <ac:chgData name="Chen Yifan" userId="678dcc5f12d9fa96" providerId="LiveId" clId="{B9C9ADBB-28EB-8A47-BCA9-0935AA5B1536}" dt="2022-10-20T08:03:33.188" v="11238" actId="1076"/>
          <ac:spMkLst>
            <pc:docMk/>
            <pc:sldMk cId="1103848336" sldId="286"/>
            <ac:spMk id="9" creationId="{115DA46E-2DF5-C64E-A1ED-EEB875CDF18E}"/>
          </ac:spMkLst>
        </pc:spChg>
        <pc:picChg chg="add del mod">
          <ac:chgData name="Chen Yifan" userId="678dcc5f12d9fa96" providerId="LiveId" clId="{B9C9ADBB-28EB-8A47-BCA9-0935AA5B1536}" dt="2022-10-20T07:59:45.157" v="11142" actId="478"/>
          <ac:picMkLst>
            <pc:docMk/>
            <pc:sldMk cId="1103848336" sldId="286"/>
            <ac:picMk id="2" creationId="{1BC3A43D-FA79-DA49-A16E-73AD48AA6562}"/>
          </ac:picMkLst>
        </pc:picChg>
      </pc:sldChg>
      <pc:sldChg chg="new del">
        <pc:chgData name="Chen Yifan" userId="678dcc5f12d9fa96" providerId="LiveId" clId="{B9C9ADBB-28EB-8A47-BCA9-0935AA5B1536}" dt="2022-10-20T07:46:29.848" v="10693" actId="2696"/>
        <pc:sldMkLst>
          <pc:docMk/>
          <pc:sldMk cId="45842594" sldId="287"/>
        </pc:sldMkLst>
      </pc:sldChg>
      <pc:sldChg chg="addSp delSp modSp add mod ord">
        <pc:chgData name="Chen Yifan" userId="678dcc5f12d9fa96" providerId="LiveId" clId="{B9C9ADBB-28EB-8A47-BCA9-0935AA5B1536}" dt="2022-10-20T09:24:41.786" v="13864" actId="20577"/>
        <pc:sldMkLst>
          <pc:docMk/>
          <pc:sldMk cId="3043811096" sldId="287"/>
        </pc:sldMkLst>
        <pc:spChg chg="mod">
          <ac:chgData name="Chen Yifan" userId="678dcc5f12d9fa96" providerId="LiveId" clId="{B9C9ADBB-28EB-8A47-BCA9-0935AA5B1536}" dt="2022-10-20T09:24:41.786" v="13864" actId="20577"/>
          <ac:spMkLst>
            <pc:docMk/>
            <pc:sldMk cId="3043811096" sldId="287"/>
            <ac:spMk id="3" creationId="{B921C683-E83B-DF48-89BA-6448E2B61955}"/>
          </ac:spMkLst>
        </pc:spChg>
        <pc:spChg chg="mod">
          <ac:chgData name="Chen Yifan" userId="678dcc5f12d9fa96" providerId="LiveId" clId="{B9C9ADBB-28EB-8A47-BCA9-0935AA5B1536}" dt="2022-10-20T08:48:15.331" v="12198" actId="27636"/>
          <ac:spMkLst>
            <pc:docMk/>
            <pc:sldMk cId="3043811096" sldId="287"/>
            <ac:spMk id="4" creationId="{93051F62-6B66-F749-A27A-37BA5472D390}"/>
          </ac:spMkLst>
        </pc:spChg>
        <pc:spChg chg="mod">
          <ac:chgData name="Chen Yifan" userId="678dcc5f12d9fa96" providerId="LiveId" clId="{B9C9ADBB-28EB-8A47-BCA9-0935AA5B1536}" dt="2022-10-20T09:24:38.593" v="13855" actId="20577"/>
          <ac:spMkLst>
            <pc:docMk/>
            <pc:sldMk cId="3043811096" sldId="287"/>
            <ac:spMk id="5" creationId="{0B8EA8D1-402C-C24A-852D-0FCD6E9C2FF1}"/>
          </ac:spMkLst>
        </pc:spChg>
        <pc:spChg chg="add del mod">
          <ac:chgData name="Chen Yifan" userId="678dcc5f12d9fa96" providerId="LiveId" clId="{B9C9ADBB-28EB-8A47-BCA9-0935AA5B1536}" dt="2022-10-20T08:46:01.798" v="12089" actId="478"/>
          <ac:spMkLst>
            <pc:docMk/>
            <pc:sldMk cId="3043811096" sldId="287"/>
            <ac:spMk id="9" creationId="{B404877C-7894-3448-9DC2-D4C1198C01FE}"/>
          </ac:spMkLst>
        </pc:spChg>
        <pc:spChg chg="add mod">
          <ac:chgData name="Chen Yifan" userId="678dcc5f12d9fa96" providerId="LiveId" clId="{B9C9ADBB-28EB-8A47-BCA9-0935AA5B1536}" dt="2022-10-20T08:53:39.517" v="12351" actId="20577"/>
          <ac:spMkLst>
            <pc:docMk/>
            <pc:sldMk cId="3043811096" sldId="287"/>
            <ac:spMk id="10" creationId="{D54AEBAE-3757-364D-AAA6-47A8DF937597}"/>
          </ac:spMkLst>
        </pc:spChg>
        <pc:picChg chg="add mod">
          <ac:chgData name="Chen Yifan" userId="678dcc5f12d9fa96" providerId="LiveId" clId="{B9C9ADBB-28EB-8A47-BCA9-0935AA5B1536}" dt="2022-10-20T08:55:59.738" v="12375" actId="1076"/>
          <ac:picMkLst>
            <pc:docMk/>
            <pc:sldMk cId="3043811096" sldId="287"/>
            <ac:picMk id="2" creationId="{840E357D-7822-764B-833C-FEB9F5DDA509}"/>
          </ac:picMkLst>
        </pc:picChg>
        <pc:cxnChg chg="add del mod">
          <ac:chgData name="Chen Yifan" userId="678dcc5f12d9fa96" providerId="LiveId" clId="{B9C9ADBB-28EB-8A47-BCA9-0935AA5B1536}" dt="2022-10-20T08:45:42.124" v="12086" actId="478"/>
          <ac:cxnSpMkLst>
            <pc:docMk/>
            <pc:sldMk cId="3043811096" sldId="287"/>
            <ac:cxnSpMk id="7" creationId="{C3DA70E0-090F-6945-A1C6-A02EFC54430B}"/>
          </ac:cxnSpMkLst>
        </pc:cxnChg>
        <pc:cxnChg chg="add mod">
          <ac:chgData name="Chen Yifan" userId="678dcc5f12d9fa96" providerId="LiveId" clId="{B9C9ADBB-28EB-8A47-BCA9-0935AA5B1536}" dt="2022-10-20T08:55:47.083" v="12371" actId="14100"/>
          <ac:cxnSpMkLst>
            <pc:docMk/>
            <pc:sldMk cId="3043811096" sldId="287"/>
            <ac:cxnSpMk id="12" creationId="{1F2113C8-DFBF-C740-A9DA-E6D9BCD1D35C}"/>
          </ac:cxnSpMkLst>
        </pc:cxnChg>
        <pc:cxnChg chg="add mod">
          <ac:chgData name="Chen Yifan" userId="678dcc5f12d9fa96" providerId="LiveId" clId="{B9C9ADBB-28EB-8A47-BCA9-0935AA5B1536}" dt="2022-10-20T08:55:40.405" v="12369" actId="14100"/>
          <ac:cxnSpMkLst>
            <pc:docMk/>
            <pc:sldMk cId="3043811096" sldId="287"/>
            <ac:cxnSpMk id="14" creationId="{BB995DB5-85F0-9544-9B56-4DD47696A919}"/>
          </ac:cxnSpMkLst>
        </pc:cxnChg>
        <pc:cxnChg chg="add mod">
          <ac:chgData name="Chen Yifan" userId="678dcc5f12d9fa96" providerId="LiveId" clId="{B9C9ADBB-28EB-8A47-BCA9-0935AA5B1536}" dt="2022-10-20T08:56:39.882" v="12387" actId="14100"/>
          <ac:cxnSpMkLst>
            <pc:docMk/>
            <pc:sldMk cId="3043811096" sldId="287"/>
            <ac:cxnSpMk id="20" creationId="{02AFA49F-1FC7-DC46-AFA8-90DFCF69AA5D}"/>
          </ac:cxnSpMkLst>
        </pc:cxnChg>
        <pc:cxnChg chg="add mod">
          <ac:chgData name="Chen Yifan" userId="678dcc5f12d9fa96" providerId="LiveId" clId="{B9C9ADBB-28EB-8A47-BCA9-0935AA5B1536}" dt="2022-10-20T08:56:28.605" v="12383" actId="14100"/>
          <ac:cxnSpMkLst>
            <pc:docMk/>
            <pc:sldMk cId="3043811096" sldId="287"/>
            <ac:cxnSpMk id="29" creationId="{E4D9D9E1-BE9D-BD43-A39C-D662BBC7B442}"/>
          </ac:cxnSpMkLst>
        </pc:cxnChg>
        <pc:cxnChg chg="add mod">
          <ac:chgData name="Chen Yifan" userId="678dcc5f12d9fa96" providerId="LiveId" clId="{B9C9ADBB-28EB-8A47-BCA9-0935AA5B1536}" dt="2022-10-20T08:56:20.747" v="12381" actId="14100"/>
          <ac:cxnSpMkLst>
            <pc:docMk/>
            <pc:sldMk cId="3043811096" sldId="287"/>
            <ac:cxnSpMk id="31" creationId="{E4497811-D632-8B42-BD1C-6EBF24432AB4}"/>
          </ac:cxnSpMkLst>
        </pc:cxnChg>
        <pc:cxnChg chg="add mod">
          <ac:chgData name="Chen Yifan" userId="678dcc5f12d9fa96" providerId="LiveId" clId="{B9C9ADBB-28EB-8A47-BCA9-0935AA5B1536}" dt="2022-10-20T08:56:35.822" v="12386" actId="14100"/>
          <ac:cxnSpMkLst>
            <pc:docMk/>
            <pc:sldMk cId="3043811096" sldId="287"/>
            <ac:cxnSpMk id="38" creationId="{F667ACE6-3CB6-A04D-B4ED-0ABC36C72BD0}"/>
          </ac:cxnSpMkLst>
        </pc:cxnChg>
      </pc:sldChg>
      <pc:sldChg chg="modSp add mod ord">
        <pc:chgData name="Chen Yifan" userId="678dcc5f12d9fa96" providerId="LiveId" clId="{B9C9ADBB-28EB-8A47-BCA9-0935AA5B1536}" dt="2022-10-20T08:06:49.290" v="11458" actId="20577"/>
        <pc:sldMkLst>
          <pc:docMk/>
          <pc:sldMk cId="1600256023" sldId="288"/>
        </pc:sldMkLst>
        <pc:spChg chg="mod">
          <ac:chgData name="Chen Yifan" userId="678dcc5f12d9fa96" providerId="LiveId" clId="{B9C9ADBB-28EB-8A47-BCA9-0935AA5B1536}" dt="2022-10-20T07:48:36.452" v="10729" actId="20577"/>
          <ac:spMkLst>
            <pc:docMk/>
            <pc:sldMk cId="1600256023" sldId="288"/>
            <ac:spMk id="2" creationId="{EA416069-FD99-D74D-A617-FE16647BD3C6}"/>
          </ac:spMkLst>
        </pc:spChg>
        <pc:spChg chg="mod">
          <ac:chgData name="Chen Yifan" userId="678dcc5f12d9fa96" providerId="LiveId" clId="{B9C9ADBB-28EB-8A47-BCA9-0935AA5B1536}" dt="2022-10-20T07:48:40.105" v="10730" actId="20577"/>
          <ac:spMkLst>
            <pc:docMk/>
            <pc:sldMk cId="1600256023" sldId="288"/>
            <ac:spMk id="3" creationId="{0E2EB181-3381-F740-AC6C-B078B111DC39}"/>
          </ac:spMkLst>
        </pc:spChg>
        <pc:spChg chg="mod">
          <ac:chgData name="Chen Yifan" userId="678dcc5f12d9fa96" providerId="LiveId" clId="{B9C9ADBB-28EB-8A47-BCA9-0935AA5B1536}" dt="2022-10-20T08:06:49.290" v="11458" actId="20577"/>
          <ac:spMkLst>
            <pc:docMk/>
            <pc:sldMk cId="1600256023" sldId="288"/>
            <ac:spMk id="4" creationId="{F8DA2F30-BEEF-A44E-A426-E756F59AABA6}"/>
          </ac:spMkLst>
        </pc:spChg>
      </pc:sldChg>
      <pc:sldChg chg="delSp modSp add del mod ord">
        <pc:chgData name="Chen Yifan" userId="678dcc5f12d9fa96" providerId="LiveId" clId="{B9C9ADBB-28EB-8A47-BCA9-0935AA5B1536}" dt="2022-10-20T09:14:40.380" v="13324" actId="2696"/>
        <pc:sldMkLst>
          <pc:docMk/>
          <pc:sldMk cId="697120708" sldId="289"/>
        </pc:sldMkLst>
        <pc:spChg chg="mod">
          <ac:chgData name="Chen Yifan" userId="678dcc5f12d9fa96" providerId="LiveId" clId="{B9C9ADBB-28EB-8A47-BCA9-0935AA5B1536}" dt="2022-10-20T08:56:57.989" v="12390" actId="20577"/>
          <ac:spMkLst>
            <pc:docMk/>
            <pc:sldMk cId="697120708" sldId="289"/>
            <ac:spMk id="239" creationId="{00000000-0000-0000-0000-000000000000}"/>
          </ac:spMkLst>
        </pc:spChg>
        <pc:spChg chg="mod">
          <ac:chgData name="Chen Yifan" userId="678dcc5f12d9fa96" providerId="LiveId" clId="{B9C9ADBB-28EB-8A47-BCA9-0935AA5B1536}" dt="2022-10-20T08:57:17.798" v="12443" actId="20577"/>
          <ac:spMkLst>
            <pc:docMk/>
            <pc:sldMk cId="697120708" sldId="289"/>
            <ac:spMk id="240" creationId="{00000000-0000-0000-0000-000000000000}"/>
          </ac:spMkLst>
        </pc:spChg>
        <pc:spChg chg="mod">
          <ac:chgData name="Chen Yifan" userId="678dcc5f12d9fa96" providerId="LiveId" clId="{B9C9ADBB-28EB-8A47-BCA9-0935AA5B1536}" dt="2022-10-20T09:00:20.483" v="12672" actId="1037"/>
          <ac:spMkLst>
            <pc:docMk/>
            <pc:sldMk cId="697120708" sldId="289"/>
            <ac:spMk id="241" creationId="{00000000-0000-0000-0000-000000000000}"/>
          </ac:spMkLst>
        </pc:spChg>
        <pc:picChg chg="del">
          <ac:chgData name="Chen Yifan" userId="678dcc5f12d9fa96" providerId="LiveId" clId="{B9C9ADBB-28EB-8A47-BCA9-0935AA5B1536}" dt="2022-10-20T08:57:19.825" v="12444" actId="478"/>
          <ac:picMkLst>
            <pc:docMk/>
            <pc:sldMk cId="697120708" sldId="289"/>
            <ac:picMk id="2" creationId="{C6315C40-2B2B-1E4F-AC0E-833A2BB600FC}"/>
          </ac:picMkLst>
        </pc:picChg>
      </pc:sldChg>
      <pc:sldChg chg="addSp modSp add mod">
        <pc:chgData name="Chen Yifan" userId="678dcc5f12d9fa96" providerId="LiveId" clId="{B9C9ADBB-28EB-8A47-BCA9-0935AA5B1536}" dt="2022-10-20T09:03:17.764" v="12682" actId="1076"/>
        <pc:sldMkLst>
          <pc:docMk/>
          <pc:sldMk cId="2150400552" sldId="290"/>
        </pc:sldMkLst>
        <pc:spChg chg="mod">
          <ac:chgData name="Chen Yifan" userId="678dcc5f12d9fa96" providerId="LiveId" clId="{B9C9ADBB-28EB-8A47-BCA9-0935AA5B1536}" dt="2022-10-20T09:03:08.616" v="12679" actId="20577"/>
          <ac:spMkLst>
            <pc:docMk/>
            <pc:sldMk cId="2150400552" sldId="290"/>
            <ac:spMk id="241" creationId="{00000000-0000-0000-0000-000000000000}"/>
          </ac:spMkLst>
        </pc:spChg>
        <pc:picChg chg="add mod">
          <ac:chgData name="Chen Yifan" userId="678dcc5f12d9fa96" providerId="LiveId" clId="{B9C9ADBB-28EB-8A47-BCA9-0935AA5B1536}" dt="2022-10-20T09:03:17.764" v="12682" actId="1076"/>
          <ac:picMkLst>
            <pc:docMk/>
            <pc:sldMk cId="2150400552" sldId="290"/>
            <ac:picMk id="2" creationId="{09B80FD5-2E6E-5849-A61D-84B2A4FA0C52}"/>
          </ac:picMkLst>
        </pc:picChg>
      </pc:sldChg>
      <pc:sldChg chg="new del">
        <pc:chgData name="Chen Yifan" userId="678dcc5f12d9fa96" providerId="LiveId" clId="{B9C9ADBB-28EB-8A47-BCA9-0935AA5B1536}" dt="2022-10-20T09:39:15.472" v="14813" actId="2696"/>
        <pc:sldMkLst>
          <pc:docMk/>
          <pc:sldMk cId="4137872724" sldId="291"/>
        </pc:sldMkLst>
      </pc:sldChg>
      <pc:sldChg chg="modSp add del mod">
        <pc:chgData name="Chen Yifan" userId="678dcc5f12d9fa96" providerId="LiveId" clId="{B9C9ADBB-28EB-8A47-BCA9-0935AA5B1536}" dt="2022-10-20T09:39:12.550" v="14812" actId="2696"/>
        <pc:sldMkLst>
          <pc:docMk/>
          <pc:sldMk cId="3050837032" sldId="292"/>
        </pc:sldMkLst>
        <pc:spChg chg="mod">
          <ac:chgData name="Chen Yifan" userId="678dcc5f12d9fa96" providerId="LiveId" clId="{B9C9ADBB-28EB-8A47-BCA9-0935AA5B1536}" dt="2022-10-20T09:17:16.761" v="13375" actId="20577"/>
          <ac:spMkLst>
            <pc:docMk/>
            <pc:sldMk cId="3050837032" sldId="292"/>
            <ac:spMk id="2" creationId="{EA416069-FD99-D74D-A617-FE16647BD3C6}"/>
          </ac:spMkLst>
        </pc:spChg>
        <pc:spChg chg="mod">
          <ac:chgData name="Chen Yifan" userId="678dcc5f12d9fa96" providerId="LiveId" clId="{B9C9ADBB-28EB-8A47-BCA9-0935AA5B1536}" dt="2022-10-20T09:17:26.321" v="13394" actId="20577"/>
          <ac:spMkLst>
            <pc:docMk/>
            <pc:sldMk cId="3050837032" sldId="292"/>
            <ac:spMk id="4" creationId="{F8DA2F30-BEEF-A44E-A426-E756F59AABA6}"/>
          </ac:spMkLst>
        </pc:spChg>
      </pc:sldChg>
      <pc:sldChg chg="addSp delSp modSp add mod ord">
        <pc:chgData name="Chen Yifan" userId="678dcc5f12d9fa96" providerId="LiveId" clId="{B9C9ADBB-28EB-8A47-BCA9-0935AA5B1536}" dt="2022-10-20T09:27:57.966" v="14008" actId="20577"/>
        <pc:sldMkLst>
          <pc:docMk/>
          <pc:sldMk cId="1905515320" sldId="293"/>
        </pc:sldMkLst>
        <pc:spChg chg="mod">
          <ac:chgData name="Chen Yifan" userId="678dcc5f12d9fa96" providerId="LiveId" clId="{B9C9ADBB-28EB-8A47-BCA9-0935AA5B1536}" dt="2022-10-20T09:24:09.079" v="13820" actId="20577"/>
          <ac:spMkLst>
            <pc:docMk/>
            <pc:sldMk cId="1905515320" sldId="293"/>
            <ac:spMk id="3" creationId="{B921C683-E83B-DF48-89BA-6448E2B61955}"/>
          </ac:spMkLst>
        </pc:spChg>
        <pc:spChg chg="mod">
          <ac:chgData name="Chen Yifan" userId="678dcc5f12d9fa96" providerId="LiveId" clId="{B9C9ADBB-28EB-8A47-BCA9-0935AA5B1536}" dt="2022-10-20T09:27:57.966" v="14008" actId="20577"/>
          <ac:spMkLst>
            <pc:docMk/>
            <pc:sldMk cId="1905515320" sldId="293"/>
            <ac:spMk id="4" creationId="{93051F62-6B66-F749-A27A-37BA5472D390}"/>
          </ac:spMkLst>
        </pc:spChg>
        <pc:spChg chg="mod">
          <ac:chgData name="Chen Yifan" userId="678dcc5f12d9fa96" providerId="LiveId" clId="{B9C9ADBB-28EB-8A47-BCA9-0935AA5B1536}" dt="2022-10-20T09:24:31.161" v="13843" actId="20577"/>
          <ac:spMkLst>
            <pc:docMk/>
            <pc:sldMk cId="1905515320" sldId="293"/>
            <ac:spMk id="5" creationId="{0B8EA8D1-402C-C24A-852D-0FCD6E9C2FF1}"/>
          </ac:spMkLst>
        </pc:spChg>
        <pc:spChg chg="del">
          <ac:chgData name="Chen Yifan" userId="678dcc5f12d9fa96" providerId="LiveId" clId="{B9C9ADBB-28EB-8A47-BCA9-0935AA5B1536}" dt="2022-10-20T09:20:37.018" v="13552" actId="478"/>
          <ac:spMkLst>
            <pc:docMk/>
            <pc:sldMk cId="1905515320" sldId="293"/>
            <ac:spMk id="10" creationId="{D54AEBAE-3757-364D-AAA6-47A8DF937597}"/>
          </ac:spMkLst>
        </pc:spChg>
        <pc:spChg chg="add mod">
          <ac:chgData name="Chen Yifan" userId="678dcc5f12d9fa96" providerId="LiveId" clId="{B9C9ADBB-28EB-8A47-BCA9-0935AA5B1536}" dt="2022-10-20T09:27:45.421" v="13989" actId="1076"/>
          <ac:spMkLst>
            <pc:docMk/>
            <pc:sldMk cId="1905515320" sldId="293"/>
            <ac:spMk id="15" creationId="{71ED474F-DEFD-2F42-ABD9-9D131DCE0018}"/>
          </ac:spMkLst>
        </pc:spChg>
        <pc:picChg chg="del">
          <ac:chgData name="Chen Yifan" userId="678dcc5f12d9fa96" providerId="LiveId" clId="{B9C9ADBB-28EB-8A47-BCA9-0935AA5B1536}" dt="2022-10-20T09:20:33.961" v="13551" actId="478"/>
          <ac:picMkLst>
            <pc:docMk/>
            <pc:sldMk cId="1905515320" sldId="293"/>
            <ac:picMk id="2" creationId="{840E357D-7822-764B-833C-FEB9F5DDA509}"/>
          </ac:picMkLst>
        </pc:picChg>
        <pc:cxnChg chg="del">
          <ac:chgData name="Chen Yifan" userId="678dcc5f12d9fa96" providerId="LiveId" clId="{B9C9ADBB-28EB-8A47-BCA9-0935AA5B1536}" dt="2022-10-20T09:20:37.018" v="13552" actId="478"/>
          <ac:cxnSpMkLst>
            <pc:docMk/>
            <pc:sldMk cId="1905515320" sldId="293"/>
            <ac:cxnSpMk id="12" creationId="{1F2113C8-DFBF-C740-A9DA-E6D9BCD1D35C}"/>
          </ac:cxnSpMkLst>
        </pc:cxnChg>
        <pc:cxnChg chg="del">
          <ac:chgData name="Chen Yifan" userId="678dcc5f12d9fa96" providerId="LiveId" clId="{B9C9ADBB-28EB-8A47-BCA9-0935AA5B1536}" dt="2022-10-20T09:20:37.018" v="13552" actId="478"/>
          <ac:cxnSpMkLst>
            <pc:docMk/>
            <pc:sldMk cId="1905515320" sldId="293"/>
            <ac:cxnSpMk id="14" creationId="{BB995DB5-85F0-9544-9B56-4DD47696A919}"/>
          </ac:cxnSpMkLst>
        </pc:cxnChg>
        <pc:cxnChg chg="del">
          <ac:chgData name="Chen Yifan" userId="678dcc5f12d9fa96" providerId="LiveId" clId="{B9C9ADBB-28EB-8A47-BCA9-0935AA5B1536}" dt="2022-10-20T09:20:37.018" v="13552" actId="478"/>
          <ac:cxnSpMkLst>
            <pc:docMk/>
            <pc:sldMk cId="1905515320" sldId="293"/>
            <ac:cxnSpMk id="20" creationId="{02AFA49F-1FC7-DC46-AFA8-90DFCF69AA5D}"/>
          </ac:cxnSpMkLst>
        </pc:cxnChg>
        <pc:cxnChg chg="del">
          <ac:chgData name="Chen Yifan" userId="678dcc5f12d9fa96" providerId="LiveId" clId="{B9C9ADBB-28EB-8A47-BCA9-0935AA5B1536}" dt="2022-10-20T09:20:37.018" v="13552" actId="478"/>
          <ac:cxnSpMkLst>
            <pc:docMk/>
            <pc:sldMk cId="1905515320" sldId="293"/>
            <ac:cxnSpMk id="29" creationId="{E4D9D9E1-BE9D-BD43-A39C-D662BBC7B442}"/>
          </ac:cxnSpMkLst>
        </pc:cxnChg>
        <pc:cxnChg chg="del">
          <ac:chgData name="Chen Yifan" userId="678dcc5f12d9fa96" providerId="LiveId" clId="{B9C9ADBB-28EB-8A47-BCA9-0935AA5B1536}" dt="2022-10-20T09:20:37.018" v="13552" actId="478"/>
          <ac:cxnSpMkLst>
            <pc:docMk/>
            <pc:sldMk cId="1905515320" sldId="293"/>
            <ac:cxnSpMk id="31" creationId="{E4497811-D632-8B42-BD1C-6EBF24432AB4}"/>
          </ac:cxnSpMkLst>
        </pc:cxnChg>
        <pc:cxnChg chg="del">
          <ac:chgData name="Chen Yifan" userId="678dcc5f12d9fa96" providerId="LiveId" clId="{B9C9ADBB-28EB-8A47-BCA9-0935AA5B1536}" dt="2022-10-20T09:20:37.018" v="13552" actId="478"/>
          <ac:cxnSpMkLst>
            <pc:docMk/>
            <pc:sldMk cId="1905515320" sldId="293"/>
            <ac:cxnSpMk id="38" creationId="{F667ACE6-3CB6-A04D-B4ED-0ABC36C72BD0}"/>
          </ac:cxnSpMkLst>
        </pc:cxnChg>
      </pc:sldChg>
      <pc:sldChg chg="modSp add mod">
        <pc:chgData name="Chen Yifan" userId="678dcc5f12d9fa96" providerId="LiveId" clId="{B9C9ADBB-28EB-8A47-BCA9-0935AA5B1536}" dt="2022-10-20T09:36:23.903" v="14808" actId="20577"/>
        <pc:sldMkLst>
          <pc:docMk/>
          <pc:sldMk cId="2257926434" sldId="294"/>
        </pc:sldMkLst>
        <pc:spChg chg="mod">
          <ac:chgData name="Chen Yifan" userId="678dcc5f12d9fa96" providerId="LiveId" clId="{B9C9ADBB-28EB-8A47-BCA9-0935AA5B1536}" dt="2022-10-20T09:24:51.077" v="13885" actId="20577"/>
          <ac:spMkLst>
            <pc:docMk/>
            <pc:sldMk cId="2257926434" sldId="294"/>
            <ac:spMk id="3" creationId="{B921C683-E83B-DF48-89BA-6448E2B61955}"/>
          </ac:spMkLst>
        </pc:spChg>
        <pc:spChg chg="mod">
          <ac:chgData name="Chen Yifan" userId="678dcc5f12d9fa96" providerId="LiveId" clId="{B9C9ADBB-28EB-8A47-BCA9-0935AA5B1536}" dt="2022-10-20T09:36:23.903" v="14808" actId="20577"/>
          <ac:spMkLst>
            <pc:docMk/>
            <pc:sldMk cId="2257926434" sldId="294"/>
            <ac:spMk id="4" creationId="{93051F62-6B66-F749-A27A-37BA5472D390}"/>
          </ac:spMkLst>
        </pc:spChg>
        <pc:spChg chg="mod">
          <ac:chgData name="Chen Yifan" userId="678dcc5f12d9fa96" providerId="LiveId" clId="{B9C9ADBB-28EB-8A47-BCA9-0935AA5B1536}" dt="2022-10-20T09:24:25.371" v="13836" actId="20577"/>
          <ac:spMkLst>
            <pc:docMk/>
            <pc:sldMk cId="2257926434" sldId="294"/>
            <ac:spMk id="5" creationId="{0B8EA8D1-402C-C24A-852D-0FCD6E9C2FF1}"/>
          </ac:spMkLst>
        </pc:spChg>
      </pc:sldChg>
      <pc:sldChg chg="add">
        <pc:chgData name="Chen Yifan" userId="678dcc5f12d9fa96" providerId="LiveId" clId="{B9C9ADBB-28EB-8A47-BCA9-0935AA5B1536}" dt="2022-10-20T09:36:32.136" v="14811"/>
        <pc:sldMkLst>
          <pc:docMk/>
          <pc:sldMk cId="1034528511" sldId="295"/>
        </pc:sldMkLst>
      </pc:sldChg>
      <pc:sldChg chg="new del">
        <pc:chgData name="Chen Yifan" userId="678dcc5f12d9fa96" providerId="LiveId" clId="{B9C9ADBB-28EB-8A47-BCA9-0935AA5B1536}" dt="2022-10-20T09:36:29.740" v="14810" actId="680"/>
        <pc:sldMkLst>
          <pc:docMk/>
          <pc:sldMk cId="4128521327" sldId="295"/>
        </pc:sldMkLst>
      </pc:sldChg>
      <pc:sldChg chg="new del">
        <pc:chgData name="Chen Yifan" userId="678dcc5f12d9fa96" providerId="LiveId" clId="{B9C9ADBB-28EB-8A47-BCA9-0935AA5B1536}" dt="2022-10-20T09:52:02.073" v="15007" actId="2696"/>
        <pc:sldMkLst>
          <pc:docMk/>
          <pc:sldMk cId="1698559925" sldId="296"/>
        </pc:sldMkLst>
      </pc:sldChg>
      <pc:sldChg chg="addSp delSp modSp add mod">
        <pc:chgData name="Chen Yifan" userId="678dcc5f12d9fa96" providerId="LiveId" clId="{B9C9ADBB-28EB-8A47-BCA9-0935AA5B1536}" dt="2022-10-20T10:32:05.125" v="15620"/>
        <pc:sldMkLst>
          <pc:docMk/>
          <pc:sldMk cId="2143649738" sldId="296"/>
        </pc:sldMkLst>
        <pc:spChg chg="add mod">
          <ac:chgData name="Chen Yifan" userId="678dcc5f12d9fa96" providerId="LiveId" clId="{B9C9ADBB-28EB-8A47-BCA9-0935AA5B1536}" dt="2022-10-20T10:32:05.125" v="15620"/>
          <ac:spMkLst>
            <pc:docMk/>
            <pc:sldMk cId="2143649738" sldId="296"/>
            <ac:spMk id="2" creationId="{C4882151-5CA1-C44C-8F15-1F3DD24F42D0}"/>
          </ac:spMkLst>
        </pc:spChg>
        <pc:spChg chg="mod">
          <ac:chgData name="Chen Yifan" userId="678dcc5f12d9fa96" providerId="LiveId" clId="{B9C9ADBB-28EB-8A47-BCA9-0935AA5B1536}" dt="2022-10-20T09:52:33.862" v="15047" actId="20577"/>
          <ac:spMkLst>
            <pc:docMk/>
            <pc:sldMk cId="2143649738" sldId="296"/>
            <ac:spMk id="155" creationId="{00000000-0000-0000-0000-000000000000}"/>
          </ac:spMkLst>
        </pc:spChg>
        <pc:spChg chg="mod">
          <ac:chgData name="Chen Yifan" userId="678dcc5f12d9fa96" providerId="LiveId" clId="{B9C9ADBB-28EB-8A47-BCA9-0935AA5B1536}" dt="2022-10-20T09:53:11.078" v="15052"/>
          <ac:spMkLst>
            <pc:docMk/>
            <pc:sldMk cId="2143649738" sldId="296"/>
            <ac:spMk id="162" creationId="{00000000-0000-0000-0000-000000000000}"/>
          </ac:spMkLst>
        </pc:spChg>
        <pc:picChg chg="del">
          <ac:chgData name="Chen Yifan" userId="678dcc5f12d9fa96" providerId="LiveId" clId="{B9C9ADBB-28EB-8A47-BCA9-0935AA5B1536}" dt="2022-10-20T09:52:37.235" v="15048" actId="478"/>
          <ac:picMkLst>
            <pc:docMk/>
            <pc:sldMk cId="2143649738" sldId="296"/>
            <ac:picMk id="156" creationId="{00000000-0000-0000-0000-000000000000}"/>
          </ac:picMkLst>
        </pc:picChg>
        <pc:picChg chg="del">
          <ac:chgData name="Chen Yifan" userId="678dcc5f12d9fa96" providerId="LiveId" clId="{B9C9ADBB-28EB-8A47-BCA9-0935AA5B1536}" dt="2022-10-20T09:52:38.255" v="15049" actId="478"/>
          <ac:picMkLst>
            <pc:docMk/>
            <pc:sldMk cId="2143649738" sldId="296"/>
            <ac:picMk id="157" creationId="{00000000-0000-0000-0000-000000000000}"/>
          </ac:picMkLst>
        </pc:picChg>
        <pc:picChg chg="del">
          <ac:chgData name="Chen Yifan" userId="678dcc5f12d9fa96" providerId="LiveId" clId="{B9C9ADBB-28EB-8A47-BCA9-0935AA5B1536}" dt="2022-10-20T09:52:40.783" v="15050" actId="478"/>
          <ac:picMkLst>
            <pc:docMk/>
            <pc:sldMk cId="2143649738" sldId="296"/>
            <ac:picMk id="158" creationId="{00000000-0000-0000-0000-000000000000}"/>
          </ac:picMkLst>
        </pc:picChg>
        <pc:picChg chg="del">
          <ac:chgData name="Chen Yifan" userId="678dcc5f12d9fa96" providerId="LiveId" clId="{B9C9ADBB-28EB-8A47-BCA9-0935AA5B1536}" dt="2022-10-20T09:52:41.714" v="15051" actId="478"/>
          <ac:picMkLst>
            <pc:docMk/>
            <pc:sldMk cId="2143649738" sldId="296"/>
            <ac:picMk id="160" creationId="{00000000-0000-0000-0000-000000000000}"/>
          </ac:picMkLst>
        </pc:picChg>
        <pc:picChg chg="add mod">
          <ac:chgData name="Chen Yifan" userId="678dcc5f12d9fa96" providerId="LiveId" clId="{B9C9ADBB-28EB-8A47-BCA9-0935AA5B1536}" dt="2022-10-20T09:53:34.756" v="15056" actId="1076"/>
          <ac:picMkLst>
            <pc:docMk/>
            <pc:sldMk cId="2143649738" sldId="296"/>
            <ac:picMk id="1026" creationId="{CE4FF9D9-FB38-3D46-BB1F-495D2DFF97B5}"/>
          </ac:picMkLst>
        </pc:picChg>
      </pc:sldChg>
      <pc:sldChg chg="addSp delSp modSp new mod">
        <pc:chgData name="Chen Yifan" userId="678dcc5f12d9fa96" providerId="LiveId" clId="{B9C9ADBB-28EB-8A47-BCA9-0935AA5B1536}" dt="2022-10-24T06:16:13.325" v="20194" actId="1076"/>
        <pc:sldMkLst>
          <pc:docMk/>
          <pc:sldMk cId="4125960122" sldId="297"/>
        </pc:sldMkLst>
        <pc:spChg chg="del">
          <ac:chgData name="Chen Yifan" userId="678dcc5f12d9fa96" providerId="LiveId" clId="{B9C9ADBB-28EB-8A47-BCA9-0935AA5B1536}" dt="2022-10-20T10:32:39.312" v="15622"/>
          <ac:spMkLst>
            <pc:docMk/>
            <pc:sldMk cId="4125960122" sldId="297"/>
            <ac:spMk id="2" creationId="{2435EB4B-F578-5D4C-B043-FF1A6226784B}"/>
          </ac:spMkLst>
        </pc:spChg>
        <pc:spChg chg="mod">
          <ac:chgData name="Chen Yifan" userId="678dcc5f12d9fa96" providerId="LiveId" clId="{B9C9ADBB-28EB-8A47-BCA9-0935AA5B1536}" dt="2022-10-20T11:35:08.907" v="17564" actId="20577"/>
          <ac:spMkLst>
            <pc:docMk/>
            <pc:sldMk cId="4125960122" sldId="297"/>
            <ac:spMk id="3" creationId="{4435F58D-834D-C34F-B068-69381D435D2A}"/>
          </ac:spMkLst>
        </pc:spChg>
        <pc:spChg chg="mod">
          <ac:chgData name="Chen Yifan" userId="678dcc5f12d9fa96" providerId="LiveId" clId="{B9C9ADBB-28EB-8A47-BCA9-0935AA5B1536}" dt="2022-10-20T10:57:52.589" v="16524" actId="1076"/>
          <ac:spMkLst>
            <pc:docMk/>
            <pc:sldMk cId="4125960122" sldId="297"/>
            <ac:spMk id="4" creationId="{526D222C-3C13-E546-9EB4-526BE154934E}"/>
          </ac:spMkLst>
        </pc:spChg>
        <pc:spChg chg="add mod">
          <ac:chgData name="Chen Yifan" userId="678dcc5f12d9fa96" providerId="LiveId" clId="{B9C9ADBB-28EB-8A47-BCA9-0935AA5B1536}" dt="2022-10-20T10:32:50.745" v="15637" actId="20577"/>
          <ac:spMkLst>
            <pc:docMk/>
            <pc:sldMk cId="4125960122" sldId="297"/>
            <ac:spMk id="5" creationId="{50C674F1-95F9-0142-AFFD-EE7461FBBDEA}"/>
          </ac:spMkLst>
        </pc:spChg>
        <pc:spChg chg="add mod">
          <ac:chgData name="Chen Yifan" userId="678dcc5f12d9fa96" providerId="LiveId" clId="{B9C9ADBB-28EB-8A47-BCA9-0935AA5B1536}" dt="2022-10-20T10:57:52.589" v="16524" actId="1076"/>
          <ac:spMkLst>
            <pc:docMk/>
            <pc:sldMk cId="4125960122" sldId="297"/>
            <ac:spMk id="6" creationId="{1321CB1D-AF72-B646-A226-2B1D4927C68E}"/>
          </ac:spMkLst>
        </pc:spChg>
        <pc:spChg chg="add mod">
          <ac:chgData name="Chen Yifan" userId="678dcc5f12d9fa96" providerId="LiveId" clId="{B9C9ADBB-28EB-8A47-BCA9-0935AA5B1536}" dt="2022-10-24T06:16:13.325" v="20194" actId="1076"/>
          <ac:spMkLst>
            <pc:docMk/>
            <pc:sldMk cId="4125960122" sldId="297"/>
            <ac:spMk id="7" creationId="{49CA4049-9D48-A848-9063-507062FF88F3}"/>
          </ac:spMkLst>
        </pc:spChg>
      </pc:sldChg>
      <pc:sldChg chg="addSp delSp modSp add mod">
        <pc:chgData name="Chen Yifan" userId="678dcc5f12d9fa96" providerId="LiveId" clId="{B9C9ADBB-28EB-8A47-BCA9-0935AA5B1536}" dt="2022-10-20T11:36:13.240" v="17579" actId="20577"/>
        <pc:sldMkLst>
          <pc:docMk/>
          <pc:sldMk cId="2812526879" sldId="298"/>
        </pc:sldMkLst>
        <pc:spChg chg="mod">
          <ac:chgData name="Chen Yifan" userId="678dcc5f12d9fa96" providerId="LiveId" clId="{B9C9ADBB-28EB-8A47-BCA9-0935AA5B1536}" dt="2022-10-20T11:35:04.005" v="17563" actId="20577"/>
          <ac:spMkLst>
            <pc:docMk/>
            <pc:sldMk cId="2812526879" sldId="298"/>
            <ac:spMk id="3" creationId="{4435F58D-834D-C34F-B068-69381D435D2A}"/>
          </ac:spMkLst>
        </pc:spChg>
        <pc:spChg chg="mod">
          <ac:chgData name="Chen Yifan" userId="678dcc5f12d9fa96" providerId="LiveId" clId="{B9C9ADBB-28EB-8A47-BCA9-0935AA5B1536}" dt="2022-10-20T11:36:13.240" v="17579" actId="20577"/>
          <ac:spMkLst>
            <pc:docMk/>
            <pc:sldMk cId="2812526879" sldId="298"/>
            <ac:spMk id="4" creationId="{526D222C-3C13-E546-9EB4-526BE154934E}"/>
          </ac:spMkLst>
        </pc:spChg>
        <pc:spChg chg="mod">
          <ac:chgData name="Chen Yifan" userId="678dcc5f12d9fa96" providerId="LiveId" clId="{B9C9ADBB-28EB-8A47-BCA9-0935AA5B1536}" dt="2022-10-20T11:34:46.163" v="17547" actId="20577"/>
          <ac:spMkLst>
            <pc:docMk/>
            <pc:sldMk cId="2812526879" sldId="298"/>
            <ac:spMk id="5" creationId="{50C674F1-95F9-0142-AFFD-EE7461FBBDEA}"/>
          </ac:spMkLst>
        </pc:spChg>
        <pc:spChg chg="del">
          <ac:chgData name="Chen Yifan" userId="678dcc5f12d9fa96" providerId="LiveId" clId="{B9C9ADBB-28EB-8A47-BCA9-0935AA5B1536}" dt="2022-10-20T11:16:53.335" v="16694" actId="478"/>
          <ac:spMkLst>
            <pc:docMk/>
            <pc:sldMk cId="2812526879" sldId="298"/>
            <ac:spMk id="6" creationId="{1321CB1D-AF72-B646-A226-2B1D4927C68E}"/>
          </ac:spMkLst>
        </pc:spChg>
        <pc:spChg chg="del">
          <ac:chgData name="Chen Yifan" userId="678dcc5f12d9fa96" providerId="LiveId" clId="{B9C9ADBB-28EB-8A47-BCA9-0935AA5B1536}" dt="2022-10-20T11:16:51.921" v="16693" actId="478"/>
          <ac:spMkLst>
            <pc:docMk/>
            <pc:sldMk cId="2812526879" sldId="298"/>
            <ac:spMk id="7" creationId="{49CA4049-9D48-A848-9063-507062FF88F3}"/>
          </ac:spMkLst>
        </pc:spChg>
        <pc:spChg chg="add del mod">
          <ac:chgData name="Chen Yifan" userId="678dcc5f12d9fa96" providerId="LiveId" clId="{B9C9ADBB-28EB-8A47-BCA9-0935AA5B1536}" dt="2022-10-20T11:30:46.524" v="17259" actId="478"/>
          <ac:spMkLst>
            <pc:docMk/>
            <pc:sldMk cId="2812526879" sldId="298"/>
            <ac:spMk id="8" creationId="{28C8B105-5AF3-9748-9DCF-362B162DEF18}"/>
          </ac:spMkLst>
        </pc:spChg>
        <pc:spChg chg="add mod">
          <ac:chgData name="Chen Yifan" userId="678dcc5f12d9fa96" providerId="LiveId" clId="{B9C9ADBB-28EB-8A47-BCA9-0935AA5B1536}" dt="2022-10-20T11:32:43.117" v="17305" actId="1076"/>
          <ac:spMkLst>
            <pc:docMk/>
            <pc:sldMk cId="2812526879" sldId="298"/>
            <ac:spMk id="14" creationId="{6C4B5EEF-4AC9-4840-A613-BBA04E246D8E}"/>
          </ac:spMkLst>
        </pc:spChg>
        <pc:picChg chg="add mod">
          <ac:chgData name="Chen Yifan" userId="678dcc5f12d9fa96" providerId="LiveId" clId="{B9C9ADBB-28EB-8A47-BCA9-0935AA5B1536}" dt="2022-10-20T11:32:40.551" v="17304" actId="1076"/>
          <ac:picMkLst>
            <pc:docMk/>
            <pc:sldMk cId="2812526879" sldId="298"/>
            <ac:picMk id="2" creationId="{F8D3DC51-C8A4-1E49-A349-D774093C9C46}"/>
          </ac:picMkLst>
        </pc:picChg>
        <pc:cxnChg chg="add mod">
          <ac:chgData name="Chen Yifan" userId="678dcc5f12d9fa96" providerId="LiveId" clId="{B9C9ADBB-28EB-8A47-BCA9-0935AA5B1536}" dt="2022-10-20T11:31:03.860" v="17264" actId="14100"/>
          <ac:cxnSpMkLst>
            <pc:docMk/>
            <pc:sldMk cId="2812526879" sldId="298"/>
            <ac:cxnSpMk id="10" creationId="{20C0694B-4424-3647-8E71-5A92369AB41C}"/>
          </ac:cxnSpMkLst>
        </pc:cxnChg>
        <pc:cxnChg chg="add mod">
          <ac:chgData name="Chen Yifan" userId="678dcc5f12d9fa96" providerId="LiveId" clId="{B9C9ADBB-28EB-8A47-BCA9-0935AA5B1536}" dt="2022-10-20T11:31:10.341" v="17267" actId="14100"/>
          <ac:cxnSpMkLst>
            <pc:docMk/>
            <pc:sldMk cId="2812526879" sldId="298"/>
            <ac:cxnSpMk id="12" creationId="{42ECDEBF-42EA-B242-B3B2-E2D80FF6D8EE}"/>
          </ac:cxnSpMkLst>
        </pc:cxnChg>
      </pc:sldChg>
      <pc:sldChg chg="new del">
        <pc:chgData name="Chen Yifan" userId="678dcc5f12d9fa96" providerId="LiveId" clId="{B9C9ADBB-28EB-8A47-BCA9-0935AA5B1536}" dt="2022-10-20T11:34:52.390" v="17549" actId="2696"/>
        <pc:sldMkLst>
          <pc:docMk/>
          <pc:sldMk cId="1433389604" sldId="299"/>
        </pc:sldMkLst>
      </pc:sldChg>
      <pc:sldChg chg="addSp delSp modSp add mod">
        <pc:chgData name="Chen Yifan" userId="678dcc5f12d9fa96" providerId="LiveId" clId="{B9C9ADBB-28EB-8A47-BCA9-0935AA5B1536}" dt="2022-10-20T11:52:09.561" v="18471" actId="20577"/>
        <pc:sldMkLst>
          <pc:docMk/>
          <pc:sldMk cId="1599218607" sldId="300"/>
        </pc:sldMkLst>
        <pc:spChg chg="del">
          <ac:chgData name="Chen Yifan" userId="678dcc5f12d9fa96" providerId="LiveId" clId="{B9C9ADBB-28EB-8A47-BCA9-0935AA5B1536}" dt="2022-10-20T11:35:16.652" v="17565" actId="478"/>
          <ac:spMkLst>
            <pc:docMk/>
            <pc:sldMk cId="1599218607" sldId="300"/>
            <ac:spMk id="3" creationId="{4435F58D-834D-C34F-B068-69381D435D2A}"/>
          </ac:spMkLst>
        </pc:spChg>
        <pc:spChg chg="mod">
          <ac:chgData name="Chen Yifan" userId="678dcc5f12d9fa96" providerId="LiveId" clId="{B9C9ADBB-28EB-8A47-BCA9-0935AA5B1536}" dt="2022-10-20T11:52:09.561" v="18471" actId="20577"/>
          <ac:spMkLst>
            <pc:docMk/>
            <pc:sldMk cId="1599218607" sldId="300"/>
            <ac:spMk id="4" creationId="{526D222C-3C13-E546-9EB4-526BE154934E}"/>
          </ac:spMkLst>
        </pc:spChg>
        <pc:spChg chg="mod">
          <ac:chgData name="Chen Yifan" userId="678dcc5f12d9fa96" providerId="LiveId" clId="{B9C9ADBB-28EB-8A47-BCA9-0935AA5B1536}" dt="2022-10-20T11:34:57.802" v="17562" actId="20577"/>
          <ac:spMkLst>
            <pc:docMk/>
            <pc:sldMk cId="1599218607" sldId="300"/>
            <ac:spMk id="5" creationId="{50C674F1-95F9-0142-AFFD-EE7461FBBDEA}"/>
          </ac:spMkLst>
        </pc:spChg>
        <pc:spChg chg="add mod">
          <ac:chgData name="Chen Yifan" userId="678dcc5f12d9fa96" providerId="LiveId" clId="{B9C9ADBB-28EB-8A47-BCA9-0935AA5B1536}" dt="2022-10-20T11:35:16.652" v="17565" actId="478"/>
          <ac:spMkLst>
            <pc:docMk/>
            <pc:sldMk cId="1599218607" sldId="300"/>
            <ac:spMk id="7" creationId="{6DD8E364-53F9-C241-A398-8D4876496605}"/>
          </ac:spMkLst>
        </pc:spChg>
        <pc:spChg chg="del">
          <ac:chgData name="Chen Yifan" userId="678dcc5f12d9fa96" providerId="LiveId" clId="{B9C9ADBB-28EB-8A47-BCA9-0935AA5B1536}" dt="2022-10-20T11:35:22.932" v="17566" actId="478"/>
          <ac:spMkLst>
            <pc:docMk/>
            <pc:sldMk cId="1599218607" sldId="300"/>
            <ac:spMk id="14" creationId="{6C4B5EEF-4AC9-4840-A613-BBA04E246D8E}"/>
          </ac:spMkLst>
        </pc:spChg>
        <pc:picChg chg="del">
          <ac:chgData name="Chen Yifan" userId="678dcc5f12d9fa96" providerId="LiveId" clId="{B9C9ADBB-28EB-8A47-BCA9-0935AA5B1536}" dt="2022-10-20T11:35:22.932" v="17566" actId="478"/>
          <ac:picMkLst>
            <pc:docMk/>
            <pc:sldMk cId="1599218607" sldId="300"/>
            <ac:picMk id="2" creationId="{F8D3DC51-C8A4-1E49-A349-D774093C9C46}"/>
          </ac:picMkLst>
        </pc:picChg>
        <pc:picChg chg="add mod">
          <ac:chgData name="Chen Yifan" userId="678dcc5f12d9fa96" providerId="LiveId" clId="{B9C9ADBB-28EB-8A47-BCA9-0935AA5B1536}" dt="2022-10-20T11:39:46.992" v="17761" actId="1076"/>
          <ac:picMkLst>
            <pc:docMk/>
            <pc:sldMk cId="1599218607" sldId="300"/>
            <ac:picMk id="8" creationId="{2DA9FDD3-148E-2D4F-906F-0238F97DFCF7}"/>
          </ac:picMkLst>
        </pc:picChg>
        <pc:cxnChg chg="del">
          <ac:chgData name="Chen Yifan" userId="678dcc5f12d9fa96" providerId="LiveId" clId="{B9C9ADBB-28EB-8A47-BCA9-0935AA5B1536}" dt="2022-10-20T11:35:22.932" v="17566" actId="478"/>
          <ac:cxnSpMkLst>
            <pc:docMk/>
            <pc:sldMk cId="1599218607" sldId="300"/>
            <ac:cxnSpMk id="10" creationId="{20C0694B-4424-3647-8E71-5A92369AB41C}"/>
          </ac:cxnSpMkLst>
        </pc:cxnChg>
        <pc:cxnChg chg="del">
          <ac:chgData name="Chen Yifan" userId="678dcc5f12d9fa96" providerId="LiveId" clId="{B9C9ADBB-28EB-8A47-BCA9-0935AA5B1536}" dt="2022-10-20T11:35:22.932" v="17566" actId="478"/>
          <ac:cxnSpMkLst>
            <pc:docMk/>
            <pc:sldMk cId="1599218607" sldId="300"/>
            <ac:cxnSpMk id="12" creationId="{42ECDEBF-42EA-B242-B3B2-E2D80FF6D8EE}"/>
          </ac:cxnSpMkLst>
        </pc:cxnChg>
      </pc:sldChg>
      <pc:sldChg chg="delSp modSp add mod">
        <pc:chgData name="Chen Yifan" userId="678dcc5f12d9fa96" providerId="LiveId" clId="{B9C9ADBB-28EB-8A47-BCA9-0935AA5B1536}" dt="2022-10-20T11:53:46.749" v="18612"/>
        <pc:sldMkLst>
          <pc:docMk/>
          <pc:sldMk cId="2881079852" sldId="301"/>
        </pc:sldMkLst>
        <pc:spChg chg="mod">
          <ac:chgData name="Chen Yifan" userId="678dcc5f12d9fa96" providerId="LiveId" clId="{B9C9ADBB-28EB-8A47-BCA9-0935AA5B1536}" dt="2022-10-20T11:53:46.749" v="18612"/>
          <ac:spMkLst>
            <pc:docMk/>
            <pc:sldMk cId="2881079852" sldId="301"/>
            <ac:spMk id="4" creationId="{526D222C-3C13-E546-9EB4-526BE154934E}"/>
          </ac:spMkLst>
        </pc:spChg>
        <pc:spChg chg="mod">
          <ac:chgData name="Chen Yifan" userId="678dcc5f12d9fa96" providerId="LiveId" clId="{B9C9ADBB-28EB-8A47-BCA9-0935AA5B1536}" dt="2022-10-20T11:45:57.506" v="18093" actId="20577"/>
          <ac:spMkLst>
            <pc:docMk/>
            <pc:sldMk cId="2881079852" sldId="301"/>
            <ac:spMk id="5" creationId="{50C674F1-95F9-0142-AFFD-EE7461FBBDEA}"/>
          </ac:spMkLst>
        </pc:spChg>
        <pc:picChg chg="del">
          <ac:chgData name="Chen Yifan" userId="678dcc5f12d9fa96" providerId="LiveId" clId="{B9C9ADBB-28EB-8A47-BCA9-0935AA5B1536}" dt="2022-10-20T11:44:57.894" v="17958" actId="478"/>
          <ac:picMkLst>
            <pc:docMk/>
            <pc:sldMk cId="2881079852" sldId="301"/>
            <ac:picMk id="8" creationId="{2DA9FDD3-148E-2D4F-906F-0238F97DFCF7}"/>
          </ac:picMkLst>
        </pc:picChg>
      </pc:sldChg>
      <pc:sldChg chg="new del">
        <pc:chgData name="Chen Yifan" userId="678dcc5f12d9fa96" providerId="LiveId" clId="{B9C9ADBB-28EB-8A47-BCA9-0935AA5B1536}" dt="2022-10-20T11:43:14.627" v="17910" actId="2696"/>
        <pc:sldMkLst>
          <pc:docMk/>
          <pc:sldMk cId="3220807709" sldId="301"/>
        </pc:sldMkLst>
      </pc:sldChg>
      <pc:sldChg chg="addSp delSp modSp add mod">
        <pc:chgData name="Chen Yifan" userId="678dcc5f12d9fa96" providerId="LiveId" clId="{B9C9ADBB-28EB-8A47-BCA9-0935AA5B1536}" dt="2022-10-20T11:55:42.980" v="18636" actId="1582"/>
        <pc:sldMkLst>
          <pc:docMk/>
          <pc:sldMk cId="2588617967" sldId="302"/>
        </pc:sldMkLst>
        <pc:spChg chg="del mod">
          <ac:chgData name="Chen Yifan" userId="678dcc5f12d9fa96" providerId="LiveId" clId="{B9C9ADBB-28EB-8A47-BCA9-0935AA5B1536}" dt="2022-10-20T11:54:36.064" v="18618" actId="478"/>
          <ac:spMkLst>
            <pc:docMk/>
            <pc:sldMk cId="2588617967" sldId="302"/>
            <ac:spMk id="4" creationId="{526D222C-3C13-E546-9EB4-526BE154934E}"/>
          </ac:spMkLst>
        </pc:spChg>
        <pc:spChg chg="del">
          <ac:chgData name="Chen Yifan" userId="678dcc5f12d9fa96" providerId="LiveId" clId="{B9C9ADBB-28EB-8A47-BCA9-0935AA5B1536}" dt="2022-10-20T11:54:47.602" v="18622" actId="478"/>
          <ac:spMkLst>
            <pc:docMk/>
            <pc:sldMk cId="2588617967" sldId="302"/>
            <ac:spMk id="7" creationId="{6DD8E364-53F9-C241-A398-8D4876496605}"/>
          </ac:spMkLst>
        </pc:spChg>
        <pc:picChg chg="add mod">
          <ac:chgData name="Chen Yifan" userId="678dcc5f12d9fa96" providerId="LiveId" clId="{B9C9ADBB-28EB-8A47-BCA9-0935AA5B1536}" dt="2022-10-20T11:55:42.980" v="18636" actId="1582"/>
          <ac:picMkLst>
            <pc:docMk/>
            <pc:sldMk cId="2588617967" sldId="302"/>
            <ac:picMk id="2" creationId="{9F2E46C3-3BB5-E44E-B5E8-BD20322D3832}"/>
          </ac:picMkLst>
        </pc:picChg>
        <pc:picChg chg="add mod">
          <ac:chgData name="Chen Yifan" userId="678dcc5f12d9fa96" providerId="LiveId" clId="{B9C9ADBB-28EB-8A47-BCA9-0935AA5B1536}" dt="2022-10-20T11:55:36.422" v="18634" actId="1076"/>
          <ac:picMkLst>
            <pc:docMk/>
            <pc:sldMk cId="2588617967" sldId="302"/>
            <ac:picMk id="3" creationId="{F7F70AE8-3F0A-AD45-9315-4D9EF1C51B2A}"/>
          </ac:picMkLst>
        </pc:picChg>
      </pc:sldChg>
      <pc:sldChg chg="addSp delSp modSp add mod">
        <pc:chgData name="Chen Yifan" userId="678dcc5f12d9fa96" providerId="LiveId" clId="{B9C9ADBB-28EB-8A47-BCA9-0935AA5B1536}" dt="2022-10-20T12:16:00.925" v="20100" actId="20577"/>
        <pc:sldMkLst>
          <pc:docMk/>
          <pc:sldMk cId="2911580545" sldId="303"/>
        </pc:sldMkLst>
        <pc:spChg chg="add del mod">
          <ac:chgData name="Chen Yifan" userId="678dcc5f12d9fa96" providerId="LiveId" clId="{B9C9ADBB-28EB-8A47-BCA9-0935AA5B1536}" dt="2022-10-20T11:58:11.572" v="18666"/>
          <ac:spMkLst>
            <pc:docMk/>
            <pc:sldMk cId="2911580545" sldId="303"/>
            <ac:spMk id="4" creationId="{19598F5A-A394-9E41-A3E0-B5588F8D65D5}"/>
          </ac:spMkLst>
        </pc:spChg>
        <pc:spChg chg="mod">
          <ac:chgData name="Chen Yifan" userId="678dcc5f12d9fa96" providerId="LiveId" clId="{B9C9ADBB-28EB-8A47-BCA9-0935AA5B1536}" dt="2022-10-20T11:56:48.878" v="18651" actId="20577"/>
          <ac:spMkLst>
            <pc:docMk/>
            <pc:sldMk cId="2911580545" sldId="303"/>
            <ac:spMk id="5" creationId="{50C674F1-95F9-0142-AFFD-EE7461FBBDEA}"/>
          </ac:spMkLst>
        </pc:spChg>
        <pc:spChg chg="add mod">
          <ac:chgData name="Chen Yifan" userId="678dcc5f12d9fa96" providerId="LiveId" clId="{B9C9ADBB-28EB-8A47-BCA9-0935AA5B1536}" dt="2022-10-20T12:16:00.925" v="20100" actId="20577"/>
          <ac:spMkLst>
            <pc:docMk/>
            <pc:sldMk cId="2911580545" sldId="303"/>
            <ac:spMk id="6" creationId="{CF8D073F-FD03-2646-993B-EDBEE7FAECCA}"/>
          </ac:spMkLst>
        </pc:spChg>
        <pc:picChg chg="del">
          <ac:chgData name="Chen Yifan" userId="678dcc5f12d9fa96" providerId="LiveId" clId="{B9C9ADBB-28EB-8A47-BCA9-0935AA5B1536}" dt="2022-10-20T11:56:52.085" v="18653" actId="478"/>
          <ac:picMkLst>
            <pc:docMk/>
            <pc:sldMk cId="2911580545" sldId="303"/>
            <ac:picMk id="2" creationId="{9F2E46C3-3BB5-E44E-B5E8-BD20322D3832}"/>
          </ac:picMkLst>
        </pc:picChg>
        <pc:picChg chg="del">
          <ac:chgData name="Chen Yifan" userId="678dcc5f12d9fa96" providerId="LiveId" clId="{B9C9ADBB-28EB-8A47-BCA9-0935AA5B1536}" dt="2022-10-20T11:56:51.074" v="18652" actId="478"/>
          <ac:picMkLst>
            <pc:docMk/>
            <pc:sldMk cId="2911580545" sldId="303"/>
            <ac:picMk id="3" creationId="{F7F70AE8-3F0A-AD45-9315-4D9EF1C51B2A}"/>
          </ac:picMkLst>
        </pc:picChg>
      </pc:sldChg>
      <pc:sldChg chg="modSp add mod">
        <pc:chgData name="Chen Yifan" userId="678dcc5f12d9fa96" providerId="LiveId" clId="{B9C9ADBB-28EB-8A47-BCA9-0935AA5B1536}" dt="2022-10-20T12:20:22.802" v="20172" actId="20577"/>
        <pc:sldMkLst>
          <pc:docMk/>
          <pc:sldMk cId="757790427" sldId="304"/>
        </pc:sldMkLst>
        <pc:spChg chg="mod">
          <ac:chgData name="Chen Yifan" userId="678dcc5f12d9fa96" providerId="LiveId" clId="{B9C9ADBB-28EB-8A47-BCA9-0935AA5B1536}" dt="2022-10-20T12:20:22.802" v="20172" actId="20577"/>
          <ac:spMkLst>
            <pc:docMk/>
            <pc:sldMk cId="757790427" sldId="304"/>
            <ac:spMk id="244" creationId="{00000000-0000-0000-0000-000000000000}"/>
          </ac:spMkLst>
        </pc:spChg>
      </pc:sldChg>
    </pc:docChg>
  </pc:docChgLst>
</pc:chgInfo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Boomerang：demand-driven pointer analysis</a:t>
            </a:r>
          </a:p>
          <a:p>
            <a:r>
              <a:t>FlowDroid：FlowDroid supports the analysis of Android apps.</a:t>
            </a:r>
          </a:p>
          <a:p>
            <a:r>
              <a:t>SootScala：Soot-Scala is a Scala thin wrapper around many parts of the Soot API to make it follow Scala conventions.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70363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756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0538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7323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01344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15037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51402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1110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7303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2" name="Shape 19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Baf：类似bytecode，但抽象了常量池和不同数据类型的指令，适用于窥孔优化</a:t>
            </a:r>
          </a:p>
          <a:p>
            <a:r>
              <a:t>Jimple：带类型，3地址，基于语句。Soot的核心中间表示。</a:t>
            </a:r>
          </a:p>
          <a:p>
            <a:r>
              <a:t>Shimple：静态单赋值形式的Jimple</a:t>
            </a:r>
          </a:p>
          <a:p>
            <a:r>
              <a:t>Grimp：相比Jimple更加易读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注意：HelloWorld要先用javac1.7编译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4860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注意：HelloWorld要先用javac1.7编译</a:t>
            </a:r>
          </a:p>
        </p:txBody>
      </p:sp>
    </p:spTree>
    <p:extLst>
      <p:ext uri="{BB962C8B-B14F-4D97-AF65-F5344CB8AC3E}">
        <p14:creationId xmlns:p14="http://schemas.microsoft.com/office/powerpoint/2010/main" val="12665523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8" name="Shape 2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Scene：程序的运行环境（application class，main class，access info，etc）</a:t>
            </a:r>
          </a:p>
        </p:txBody>
      </p:sp>
    </p:spTree>
    <p:extLst>
      <p:ext uri="{BB962C8B-B14F-4D97-AF65-F5344CB8AC3E}">
        <p14:creationId xmlns:p14="http://schemas.microsoft.com/office/powerpoint/2010/main" val="3716222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8" name="Shape 2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Scene：程序的运行环境（application class，main class，access info，etc）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1377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图像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图像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图像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图像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23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61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oot-oss.github.io/soot/docs/4.3.0/options/soot_options.html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soot-oss.github.io/soot/docs/4.3.0/jdoc/index.html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oot-oss.github.io/soot/docs/4.3.0/options/soot_options.html" TargetMode="External"/><Relationship Id="rId2" Type="http://schemas.openxmlformats.org/officeDocument/2006/relationships/hyperlink" Target="https://github.com/soot-oss/soot/wiki/Packs-and-phases-in-Soot" TargetMode="Externa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ro.umontreal.ca/~dufour/cours/ift6315/docs/soot-tutorial.pdf" TargetMode="External"/><Relationship Id="rId2" Type="http://schemas.openxmlformats.org/officeDocument/2006/relationships/hyperlink" Target="https://www.brics.dk/SootGuide/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noidsirius/SootTutorial" TargetMode="External"/><Relationship Id="rId4" Type="http://schemas.openxmlformats.org/officeDocument/2006/relationships/hyperlink" Target="https://github.com/soot-oss/soot/wiki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scal-lab/Tai-e/wiki" TargetMode="Externa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陈逸凡 2020年11月4日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 err="1"/>
              <a:t>陈逸凡</a:t>
            </a:r>
            <a:r>
              <a:rPr dirty="0"/>
              <a:t> 202</a:t>
            </a:r>
            <a:r>
              <a:rPr lang="en-US" altLang="zh-CN" dirty="0"/>
              <a:t>2</a:t>
            </a:r>
            <a:r>
              <a:rPr dirty="0"/>
              <a:t>年1</a:t>
            </a:r>
            <a:r>
              <a:rPr lang="en-US" altLang="zh-CN" dirty="0"/>
              <a:t>0</a:t>
            </a:r>
            <a:r>
              <a:rPr dirty="0"/>
              <a:t>月</a:t>
            </a:r>
            <a:r>
              <a:rPr lang="en-US" altLang="zh-CN" dirty="0"/>
              <a:t>25</a:t>
            </a:r>
            <a:r>
              <a:rPr dirty="0"/>
              <a:t>日</a:t>
            </a:r>
          </a:p>
        </p:txBody>
      </p:sp>
      <p:sp>
        <p:nvSpPr>
          <p:cNvPr id="152" name="Java程序分析与变换框架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Java程序分析与变换框架</a:t>
            </a:r>
            <a:endParaRPr dirty="0"/>
          </a:p>
        </p:txBody>
      </p:sp>
      <p:pic>
        <p:nvPicPr>
          <p:cNvPr id="15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203" y="2625791"/>
            <a:ext cx="5994401" cy="4546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上机实践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上机实践1</a:t>
            </a:r>
          </a:p>
        </p:txBody>
      </p:sp>
      <p:sp>
        <p:nvSpPr>
          <p:cNvPr id="208" name="从Java到Jimp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en-US" altLang="zh-CN" dirty="0"/>
              <a:t>Soot</a:t>
            </a:r>
            <a:r>
              <a:rPr lang="zh-CN" altLang="en-US" dirty="0"/>
              <a:t>的基本调用方式</a:t>
            </a:r>
            <a:r>
              <a:rPr lang="en-US" altLang="zh-CN" dirty="0"/>
              <a:t>&amp;</a:t>
            </a:r>
            <a:r>
              <a:rPr lang="zh-CN" altLang="en-US" dirty="0"/>
              <a:t>生成</a:t>
            </a:r>
            <a:r>
              <a:rPr lang="en-US" altLang="zh-CN" dirty="0" err="1"/>
              <a:t>Jimple</a:t>
            </a:r>
            <a:endParaRPr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928B1A-5F99-C241-BEAE-F67F8EA86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4248504"/>
            <a:ext cx="21641816" cy="82560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err="1"/>
              <a:t>src</a:t>
            </a:r>
            <a:r>
              <a:rPr lang="en-US" altLang="zh-CN" dirty="0"/>
              <a:t>/main/java/demo/</a:t>
            </a:r>
            <a:r>
              <a:rPr lang="en-US" altLang="zh-CN" dirty="0" err="1"/>
              <a:t>GenJimple.java</a:t>
            </a:r>
            <a:endParaRPr lang="en-US" altLang="zh-CN" dirty="0"/>
          </a:p>
          <a:p>
            <a:r>
              <a:rPr lang="en-US" altLang="zh-CN" dirty="0"/>
              <a:t>Soot as a library:</a:t>
            </a:r>
          </a:p>
          <a:p>
            <a:pPr lvl="1"/>
            <a:r>
              <a:rPr lang="en-US" altLang="zh-CN" dirty="0" err="1"/>
              <a:t>soot.Main.main</a:t>
            </a:r>
            <a:r>
              <a:rPr lang="en-US" altLang="zh-CN" dirty="0"/>
              <a:t>(String[] </a:t>
            </a:r>
            <a:r>
              <a:rPr lang="en-US" altLang="zh-CN" dirty="0" err="1"/>
              <a:t>args</a:t>
            </a:r>
            <a:r>
              <a:rPr lang="en-US" altLang="zh-CN" dirty="0"/>
              <a:t>)</a:t>
            </a:r>
          </a:p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Soot as a command-line tool: (NOT recommended)</a:t>
            </a:r>
          </a:p>
          <a:p>
            <a:pPr lvl="1"/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java -cp soot-&lt;RELEASE&gt;-jar-with-</a:t>
            </a:r>
            <a:r>
              <a:rPr lang="en-US" altLang="zh-CN" dirty="0" err="1">
                <a:solidFill>
                  <a:schemeClr val="bg2">
                    <a:lumMod val="75000"/>
                  </a:schemeClr>
                </a:solidFill>
              </a:rPr>
              <a:t>dependencies.jar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75000"/>
                  </a:schemeClr>
                </a:solidFill>
              </a:rPr>
              <a:t>soot.Main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 [</a:t>
            </a:r>
            <a:r>
              <a:rPr lang="en-US" altLang="zh-CN" dirty="0" err="1">
                <a:solidFill>
                  <a:schemeClr val="bg2">
                    <a:lumMod val="75000"/>
                  </a:schemeClr>
                </a:solidFill>
              </a:rPr>
              <a:t>args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]</a:t>
            </a:r>
            <a:endParaRPr lang="zh-CN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FD9824-3D0D-F148-84B3-068912984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1484" y="735377"/>
            <a:ext cx="10296832" cy="67627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上机实践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/>
              <a:t>上机实践1</a:t>
            </a:r>
          </a:p>
        </p:txBody>
      </p:sp>
      <p:sp>
        <p:nvSpPr>
          <p:cNvPr id="208" name="从Java到Jimp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en-US" altLang="zh-CN" dirty="0"/>
              <a:t>Soot</a:t>
            </a:r>
            <a:r>
              <a:rPr lang="zh-CN" altLang="en-US" dirty="0"/>
              <a:t>的基本调用方式</a:t>
            </a:r>
            <a:r>
              <a:rPr lang="en-US" altLang="zh-CN" dirty="0"/>
              <a:t>&amp;</a:t>
            </a:r>
            <a:r>
              <a:rPr lang="zh-CN" altLang="en-US" dirty="0"/>
              <a:t>生成</a:t>
            </a:r>
            <a:r>
              <a:rPr lang="en-US" altLang="zh-CN" dirty="0" err="1"/>
              <a:t>Jimple</a:t>
            </a:r>
            <a:endParaRPr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928B1A-5F99-C241-BEAE-F67F8EA86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4380488"/>
            <a:ext cx="23177500" cy="8256012"/>
          </a:xfrm>
        </p:spPr>
        <p:txBody>
          <a:bodyPr>
            <a:normAutofit/>
          </a:bodyPr>
          <a:lstStyle/>
          <a:p>
            <a:r>
              <a:rPr lang="en-US" altLang="zh-CN" dirty="0"/>
              <a:t>Try in project root:</a:t>
            </a:r>
          </a:p>
          <a:p>
            <a:pPr marL="0" indent="0" algn="l">
              <a:buNone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mvn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compile </a:t>
            </a:r>
          </a:p>
          <a:p>
            <a:pPr marL="0" indent="0" algn="l">
              <a:buNone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mvn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exec:java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\</a:t>
            </a:r>
          </a:p>
          <a:p>
            <a:pPr marL="0" indent="0" algn="l">
              <a:buNone/>
            </a:pPr>
            <a:r>
              <a:rPr lang="en" altLang="zh-CN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"-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Dexec.mainClass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demo.</a:t>
            </a:r>
            <a:r>
              <a:rPr lang="en" altLang="zh-CN" sz="48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GenJimple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\</a:t>
            </a:r>
          </a:p>
          <a:p>
            <a:pPr marL="0" indent="0" algn="l">
              <a:buNone/>
            </a:pPr>
            <a:r>
              <a:rPr lang="en" altLang="zh-CN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"-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Dexec.args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demo-code:code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rt.jar:code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jce.jar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test.Hello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en-US" altLang="zh-CN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altLang="zh-CN" dirty="0"/>
          </a:p>
          <a:p>
            <a:r>
              <a:rPr lang="en-US" altLang="zh-CN" dirty="0"/>
              <a:t>See results in: 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</a:t>
            </a:r>
            <a:r>
              <a:rPr lang="en-US" altLang="zh-CN" dirty="0" err="1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sootOutput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test.Hello.jimple</a:t>
            </a:r>
            <a:endParaRPr lang="en-US" altLang="zh-CN" dirty="0">
              <a:solidFill>
                <a:schemeClr val="accent3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B3DD4A-2274-2047-863F-366A15302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6107" y="491315"/>
            <a:ext cx="12097893" cy="685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204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上机实践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/>
              <a:t>上机实践1</a:t>
            </a:r>
          </a:p>
        </p:txBody>
      </p:sp>
      <p:sp>
        <p:nvSpPr>
          <p:cNvPr id="208" name="从Java到Jimp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en-US" altLang="zh-CN" dirty="0"/>
              <a:t>Soot</a:t>
            </a:r>
            <a:r>
              <a:rPr lang="zh-CN" altLang="en-US" dirty="0"/>
              <a:t>的基本调用方式</a:t>
            </a:r>
            <a:r>
              <a:rPr lang="en-US" altLang="zh-CN" dirty="0"/>
              <a:t>&amp;</a:t>
            </a:r>
            <a:r>
              <a:rPr lang="zh-CN" altLang="en-US" dirty="0"/>
              <a:t>生成</a:t>
            </a:r>
            <a:r>
              <a:rPr lang="en-US" altLang="zh-CN" dirty="0" err="1"/>
              <a:t>Jimple</a:t>
            </a:r>
            <a:endParaRPr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928B1A-5F99-C241-BEAE-F67F8EA86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4380488"/>
            <a:ext cx="23177500" cy="8256012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r>
              <a:rPr lang="en-US" altLang="zh-CN" dirty="0"/>
              <a:t>Options</a:t>
            </a:r>
            <a:r>
              <a:rPr lang="zh-CN" altLang="en-US" dirty="0"/>
              <a:t> </a:t>
            </a:r>
            <a:r>
              <a:rPr lang="en-US" altLang="zh-CN" dirty="0"/>
              <a:t>Explained:</a:t>
            </a:r>
            <a:endParaRPr lang="en-US" altLang="zh-CN" dirty="0">
              <a:solidFill>
                <a:schemeClr val="accent3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2" name="表格 4">
            <a:extLst>
              <a:ext uri="{FF2B5EF4-FFF2-40B4-BE49-F238E27FC236}">
                <a16:creationId xmlns:a16="http://schemas.microsoft.com/office/drawing/2014/main" id="{D8CBE30C-7352-584D-87FE-083E6F09A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6818744"/>
              </p:ext>
            </p:extLst>
          </p:nvPr>
        </p:nvGraphicFramePr>
        <p:xfrm>
          <a:off x="735584" y="7842250"/>
          <a:ext cx="23313136" cy="4919134"/>
        </p:xfrm>
        <a:graphic>
          <a:graphicData uri="http://schemas.openxmlformats.org/drawingml/2006/table">
            <a:tbl>
              <a:tblPr firstCol="1">
                <a:tableStyleId>{4C3C2611-4C71-4FC5-86AE-919BDF0F9419}</a:tableStyleId>
              </a:tblPr>
              <a:tblGrid>
                <a:gridCol w="5774944">
                  <a:extLst>
                    <a:ext uri="{9D8B030D-6E8A-4147-A177-3AD203B41FA5}">
                      <a16:colId xmlns:a16="http://schemas.microsoft.com/office/drawing/2014/main" val="2572574802"/>
                    </a:ext>
                  </a:extLst>
                </a:gridCol>
                <a:gridCol w="3163824">
                  <a:extLst>
                    <a:ext uri="{9D8B030D-6E8A-4147-A177-3AD203B41FA5}">
                      <a16:colId xmlns:a16="http://schemas.microsoft.com/office/drawing/2014/main" val="2544254220"/>
                    </a:ext>
                  </a:extLst>
                </a:gridCol>
                <a:gridCol w="14374368">
                  <a:extLst>
                    <a:ext uri="{9D8B030D-6E8A-4147-A177-3AD203B41FA5}">
                      <a16:colId xmlns:a16="http://schemas.microsoft.com/office/drawing/2014/main" val="794152295"/>
                    </a:ext>
                  </a:extLst>
                </a:gridCol>
              </a:tblGrid>
              <a:tr h="2389294">
                <a:tc>
                  <a:txBody>
                    <a:bodyPr/>
                    <a:lstStyle/>
                    <a:p>
                      <a:pPr algn="l"/>
                      <a:r>
                        <a:rPr lang="en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-cp </a:t>
                      </a:r>
                      <a:r>
                        <a:rPr lang="en" sz="3200" i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path</a:t>
                      </a:r>
                      <a:br>
                        <a:rPr lang="en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-soot-class-path </a:t>
                      </a:r>
                      <a:r>
                        <a:rPr lang="en" sz="3200" i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path</a:t>
                      </a:r>
                      <a:br>
                        <a:rPr lang="en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-soot-</a:t>
                      </a:r>
                      <a:r>
                        <a:rPr lang="en" sz="32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classpath</a:t>
                      </a:r>
                      <a:r>
                        <a:rPr lang="en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  <a:r>
                        <a:rPr lang="en" sz="3200" i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path</a:t>
                      </a:r>
                      <a:endParaRPr lang="en" sz="32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r>
                        <a:rPr lang="en" altLang="zh-CN" sz="40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"/>
                        </a:rPr>
                        <a:t>Use </a:t>
                      </a:r>
                      <a:r>
                        <a:rPr lang="en" altLang="zh-CN" sz="4000" b="0" i="1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"/>
                        </a:rPr>
                        <a:t>path</a:t>
                      </a:r>
                      <a:r>
                        <a:rPr lang="en" altLang="zh-CN" sz="40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"/>
                        </a:rPr>
                        <a:t> as the </a:t>
                      </a:r>
                      <a:r>
                        <a:rPr lang="en" altLang="zh-CN" sz="4000" b="0" i="0" u="none" strike="noStrike" cap="none" spc="0" baseline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"/>
                        </a:rPr>
                        <a:t>classpath</a:t>
                      </a:r>
                      <a:r>
                        <a:rPr lang="en" altLang="zh-CN" sz="40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"/>
                        </a:rPr>
                        <a:t> for finding classes.</a:t>
                      </a:r>
                      <a:endParaRPr lang="zh-CN" altLang="en-US" sz="4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13262"/>
                  </a:ext>
                </a:extLst>
              </a:tr>
              <a:tr h="2389294">
                <a:tc>
                  <a:txBody>
                    <a:bodyPr/>
                    <a:lstStyle/>
                    <a:p>
                      <a:pPr algn="l"/>
                      <a:r>
                        <a:rPr lang="en" altLang="zh-CN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-f </a:t>
                      </a:r>
                      <a:r>
                        <a:rPr lang="en" altLang="zh-CN" sz="3200" i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format</a:t>
                      </a:r>
                      <a:br>
                        <a:rPr lang="en" altLang="zh-CN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" altLang="zh-CN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-output-format </a:t>
                      </a:r>
                      <a:r>
                        <a:rPr lang="en" altLang="zh-CN" sz="3200" i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format</a:t>
                      </a:r>
                      <a:endParaRPr lang="zh-CN" altLang="en-US" sz="32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4000" dirty="0"/>
                        <a:t>J </a:t>
                      </a:r>
                      <a:r>
                        <a:rPr lang="en-US" altLang="zh-CN" sz="4000" dirty="0" err="1"/>
                        <a:t>jimple</a:t>
                      </a:r>
                      <a:endParaRPr lang="en-US" altLang="zh-CN" sz="4000" dirty="0"/>
                    </a:p>
                    <a:p>
                      <a:pPr algn="l"/>
                      <a:r>
                        <a:rPr lang="en-US" altLang="zh-CN" sz="4000" dirty="0"/>
                        <a:t>S </a:t>
                      </a:r>
                      <a:r>
                        <a:rPr lang="en-US" altLang="zh-CN" sz="4000" dirty="0" err="1"/>
                        <a:t>shimple</a:t>
                      </a:r>
                      <a:endParaRPr lang="en-US" altLang="zh-CN" sz="4000" dirty="0"/>
                    </a:p>
                    <a:p>
                      <a:pPr algn="l"/>
                      <a:r>
                        <a:rPr lang="en-US" altLang="zh-CN" sz="4000" dirty="0"/>
                        <a:t>B </a:t>
                      </a:r>
                      <a:r>
                        <a:rPr lang="en-US" altLang="zh-CN" sz="4000" dirty="0" err="1"/>
                        <a:t>baf</a:t>
                      </a:r>
                      <a:endParaRPr lang="en-US" altLang="zh-CN" sz="4000" dirty="0"/>
                    </a:p>
                    <a:p>
                      <a:pPr algn="l"/>
                      <a:r>
                        <a:rPr lang="en-US" altLang="zh-CN" sz="4000" dirty="0"/>
                        <a:t>c class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" altLang="zh-CN" sz="40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"/>
                        </a:rPr>
                        <a:t>Set output format for Soot</a:t>
                      </a:r>
                      <a:endParaRPr lang="zh-CN" altLang="en-US" sz="4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7729295"/>
                  </a:ext>
                </a:extLst>
              </a:tr>
            </a:tbl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07BE3801-48FE-1448-9F1D-B8BD5FC08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1484" y="735377"/>
            <a:ext cx="10296832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1637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416069-FD99-D74D-A617-FE16647B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7480" dirty="0"/>
              <a:t>更多运行选项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2EB181-3381-F740-AC6C-B078B111DC3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/>
              <a:t>查阅</a:t>
            </a:r>
            <a:r>
              <a:rPr kumimoji="1" lang="en-US" altLang="zh-CN" dirty="0"/>
              <a:t>Soot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command-line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options</a:t>
            </a:r>
            <a:r>
              <a:rPr kumimoji="1" lang="zh-CN" altLang="en-US" dirty="0"/>
              <a:t>文档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DA2F30-BEEF-A44E-A426-E756F59AA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Soot 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仓库主页 </a:t>
            </a:r>
            <a:r>
              <a:rPr kumimoji="1" lang="en-US" altLang="zh-CN" dirty="0">
                <a:sym typeface="Wingdings" pitchFamily="2" charset="2"/>
              </a:rPr>
              <a:t> wiki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 Options and </a:t>
            </a:r>
            <a:r>
              <a:rPr kumimoji="1" lang="en-US" altLang="zh-CN" dirty="0" err="1">
                <a:sym typeface="Wingdings" pitchFamily="2" charset="2"/>
              </a:rPr>
              <a:t>JavaDoc</a:t>
            </a:r>
            <a:endParaRPr kumimoji="1" lang="en-US" altLang="zh-CN" dirty="0">
              <a:sym typeface="Wingdings" pitchFamily="2" charset="2"/>
            </a:endParaRPr>
          </a:p>
          <a:p>
            <a:r>
              <a:rPr kumimoji="1" lang="zh-CN" altLang="en-US" dirty="0">
                <a:sym typeface="Wingdings" pitchFamily="2" charset="2"/>
              </a:rPr>
              <a:t>或直接访问：</a:t>
            </a:r>
            <a:endParaRPr kumimoji="1" lang="en-US" altLang="zh-CN" dirty="0">
              <a:sym typeface="Wingdings" pitchFamily="2" charset="2"/>
            </a:endParaRPr>
          </a:p>
          <a:p>
            <a:pPr marL="0" indent="0">
              <a:buNone/>
            </a:pPr>
            <a:r>
              <a:rPr kumimoji="1" lang="en-US" altLang="zh-CN" dirty="0">
                <a:sym typeface="Wingdings" pitchFamily="2" charset="2"/>
              </a:rPr>
              <a:t>	</a:t>
            </a:r>
            <a:r>
              <a:rPr kumimoji="1" lang="en" altLang="zh-CN" dirty="0">
                <a:sym typeface="Wingdings" pitchFamily="2" charset="2"/>
                <a:hlinkClick r:id="rId2"/>
              </a:rPr>
              <a:t>https://soot-oss.github.io/soot/docs/4.3.0/options/soot_options.html</a:t>
            </a:r>
            <a:endParaRPr kumimoji="1" lang="en" altLang="zh-CN" dirty="0">
              <a:sym typeface="Wingdings" pitchFamily="2" charset="2"/>
            </a:endParaRPr>
          </a:p>
          <a:p>
            <a:r>
              <a:rPr kumimoji="1" lang="zh-CN" altLang="en-US" dirty="0"/>
              <a:t>建议先看完</a:t>
            </a:r>
            <a:r>
              <a:rPr kumimoji="1" lang="en-US" altLang="zh-CN" dirty="0"/>
              <a:t>Description</a:t>
            </a:r>
            <a:r>
              <a:rPr kumimoji="1" lang="zh-CN" altLang="en-US" dirty="0"/>
              <a:t>和</a:t>
            </a:r>
            <a:r>
              <a:rPr kumimoji="1" lang="en-US" altLang="zh-CN" dirty="0"/>
              <a:t>Options</a:t>
            </a:r>
            <a:r>
              <a:rPr kumimoji="1" lang="zh-CN" altLang="en-US" dirty="0"/>
              <a:t>两节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2254529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416069-FD99-D74D-A617-FE16647B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7480" dirty="0"/>
              <a:t>注意事项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2EB181-3381-F740-AC6C-B078B111DC3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DA2F30-BEEF-A44E-A426-E756F59AA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-cp</a:t>
            </a:r>
            <a:r>
              <a:rPr kumimoji="1" lang="zh-CN" altLang="en-US" dirty="0"/>
              <a:t>选项应当包含被分析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版本</a:t>
            </a:r>
            <a:r>
              <a:rPr kumimoji="1" lang="en-US" altLang="zh-CN" dirty="0"/>
              <a:t> (1.7/1.8/9) </a:t>
            </a:r>
            <a:r>
              <a:rPr kumimoji="1" lang="zh-CN" altLang="en-US" dirty="0"/>
              <a:t>的</a:t>
            </a:r>
            <a:r>
              <a:rPr kumimoji="1" lang="en-US" altLang="zh-CN" dirty="0" err="1"/>
              <a:t>rt.jar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jce.jar</a:t>
            </a:r>
            <a:endParaRPr kumimoji="1" lang="en-US" altLang="zh-CN" dirty="0"/>
          </a:p>
          <a:p>
            <a:pPr marL="609600" lvl="1" indent="0">
              <a:buNone/>
            </a:pPr>
            <a:r>
              <a:rPr kumimoji="1" lang="zh-CN" altLang="en-US" dirty="0"/>
              <a:t>开发工具包中已经提供了</a:t>
            </a:r>
            <a:r>
              <a:rPr kumimoji="1" lang="en-US" altLang="zh-CN" dirty="0"/>
              <a:t>Oracle</a:t>
            </a:r>
            <a:r>
              <a:rPr kumimoji="1" lang="zh-CN" altLang="en-US" dirty="0"/>
              <a:t> </a:t>
            </a:r>
            <a:r>
              <a:rPr kumimoji="1" lang="en-US" altLang="zh-CN" dirty="0"/>
              <a:t>JDK</a:t>
            </a:r>
            <a:r>
              <a:rPr kumimoji="1" lang="zh-CN" altLang="en-US" dirty="0"/>
              <a:t> </a:t>
            </a:r>
            <a:r>
              <a:rPr kumimoji="1" lang="en-US" altLang="zh-CN" dirty="0"/>
              <a:t>1.7.0_85</a:t>
            </a:r>
            <a:r>
              <a:rPr kumimoji="1" lang="zh-CN" altLang="en-US" dirty="0"/>
              <a:t>版本</a:t>
            </a:r>
            <a:r>
              <a:rPr kumimoji="1" lang="en-US" altLang="zh-CN" dirty="0"/>
              <a:t>(./code/</a:t>
            </a:r>
            <a:r>
              <a:rPr kumimoji="1" lang="en-US" altLang="zh-CN" dirty="0" err="1"/>
              <a:t>rt.jar</a:t>
            </a:r>
            <a:r>
              <a:rPr kumimoji="1" lang="en-US" altLang="zh-CN" dirty="0"/>
              <a:t>:./code/</a:t>
            </a:r>
            <a:r>
              <a:rPr kumimoji="1" lang="en-US" altLang="zh-CN" dirty="0" err="1"/>
              <a:t>jce.jar</a:t>
            </a:r>
            <a:r>
              <a:rPr kumimoji="1" lang="en-US" altLang="zh-CN" dirty="0"/>
              <a:t>)</a:t>
            </a:r>
          </a:p>
          <a:p>
            <a:r>
              <a:rPr kumimoji="1" lang="zh-CN" altLang="en-US" dirty="0">
                <a:sym typeface="Wingdings" pitchFamily="2" charset="2"/>
              </a:rPr>
              <a:t>不建议使用</a:t>
            </a:r>
            <a:r>
              <a:rPr kumimoji="1" lang="en-US" altLang="zh-CN" dirty="0">
                <a:sym typeface="Wingdings" pitchFamily="2" charset="2"/>
              </a:rPr>
              <a:t>-pp</a:t>
            </a:r>
            <a:r>
              <a:rPr kumimoji="1" lang="zh-CN" altLang="en-US" dirty="0">
                <a:sym typeface="Wingdings" pitchFamily="2" charset="2"/>
              </a:rPr>
              <a:t>选项</a:t>
            </a:r>
            <a:endParaRPr kumimoji="1" lang="en-US" altLang="zh-CN" dirty="0">
              <a:sym typeface="Wingdings" pitchFamily="2" charset="2"/>
            </a:endParaRPr>
          </a:p>
          <a:p>
            <a:pPr marL="609600" lvl="1" indent="0">
              <a:buNone/>
            </a:pPr>
            <a:r>
              <a:rPr kumimoji="1" lang="en-US" altLang="zh-CN" dirty="0">
                <a:sym typeface="Wingdings" pitchFamily="2" charset="2"/>
              </a:rPr>
              <a:t>-pp</a:t>
            </a:r>
            <a:r>
              <a:rPr kumimoji="1" lang="zh-CN" altLang="en-US" dirty="0">
                <a:sym typeface="Wingdings" pitchFamily="2" charset="2"/>
              </a:rPr>
              <a:t>会将操作系统中的</a:t>
            </a:r>
            <a:r>
              <a:rPr kumimoji="1" lang="en-US" altLang="zh-CN" dirty="0">
                <a:sym typeface="Wingdings" pitchFamily="2" charset="2"/>
              </a:rPr>
              <a:t>Java</a:t>
            </a:r>
            <a:r>
              <a:rPr kumimoji="1" lang="zh-CN" altLang="en-US" dirty="0">
                <a:sym typeface="Wingdings" pitchFamily="2" charset="2"/>
              </a:rPr>
              <a:t>运行时环境（</a:t>
            </a:r>
            <a:r>
              <a:rPr kumimoji="1" lang="en-US" altLang="zh-CN" dirty="0">
                <a:sym typeface="Wingdings" pitchFamily="2" charset="2"/>
              </a:rPr>
              <a:t>JRE</a:t>
            </a:r>
            <a:r>
              <a:rPr kumimoji="1" lang="zh-CN" altLang="en-US" dirty="0">
                <a:sym typeface="Wingdings" pitchFamily="2" charset="2"/>
              </a:rPr>
              <a:t>）添加到</a:t>
            </a:r>
            <a:r>
              <a:rPr kumimoji="1" lang="en-US" altLang="zh-CN" dirty="0">
                <a:sym typeface="Wingdings" pitchFamily="2" charset="2"/>
              </a:rPr>
              <a:t>soot-class-path</a:t>
            </a:r>
            <a:r>
              <a:rPr kumimoji="1" lang="zh-CN" altLang="en-US" dirty="0">
                <a:sym typeface="Wingdings" pitchFamily="2" charset="2"/>
              </a:rPr>
              <a:t>中，但现在安装或自带的都是更高版本的</a:t>
            </a:r>
            <a:r>
              <a:rPr kumimoji="1" lang="en-US" altLang="zh-CN" dirty="0">
                <a:sym typeface="Wingdings" pitchFamily="2" charset="2"/>
              </a:rPr>
              <a:t>JRE</a:t>
            </a:r>
            <a:r>
              <a:rPr kumimoji="1" lang="zh-CN" altLang="en-US" dirty="0">
                <a:sym typeface="Wingdings" pitchFamily="2" charset="2"/>
              </a:rPr>
              <a:t>，其中的</a:t>
            </a:r>
            <a:r>
              <a:rPr kumimoji="1" lang="en-US" altLang="zh-CN" dirty="0" err="1">
                <a:sym typeface="Wingdings" pitchFamily="2" charset="2"/>
              </a:rPr>
              <a:t>rt.jar</a:t>
            </a:r>
            <a:r>
              <a:rPr kumimoji="1" lang="en-US" altLang="zh-CN" dirty="0">
                <a:sym typeface="Wingdings" pitchFamily="2" charset="2"/>
              </a:rPr>
              <a:t>/</a:t>
            </a:r>
            <a:r>
              <a:rPr kumimoji="1" lang="en-US" altLang="zh-CN" dirty="0" err="1">
                <a:sym typeface="Wingdings" pitchFamily="2" charset="2"/>
              </a:rPr>
              <a:t>jce.jar</a:t>
            </a:r>
            <a:r>
              <a:rPr kumimoji="1" lang="zh-CN" altLang="en-US" dirty="0">
                <a:sym typeface="Wingdings" pitchFamily="2" charset="2"/>
              </a:rPr>
              <a:t>无法被</a:t>
            </a:r>
            <a:r>
              <a:rPr kumimoji="1" lang="en-US" altLang="zh-CN" dirty="0">
                <a:sym typeface="Wingdings" pitchFamily="2" charset="2"/>
              </a:rPr>
              <a:t>soot</a:t>
            </a:r>
            <a:r>
              <a:rPr kumimoji="1" lang="zh-CN" altLang="en-US" dirty="0">
                <a:sym typeface="Wingdings" pitchFamily="2" charset="2"/>
              </a:rPr>
              <a:t>解析</a:t>
            </a:r>
            <a:endParaRPr kumimoji="1" lang="en-US" altLang="zh-CN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9035742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oot的数据结构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Soot的数据结构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E055E37-824B-9443-9EA2-2AB4D3D5D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046" y="3590798"/>
            <a:ext cx="13320000" cy="957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14116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oot的数据结构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Soot的数据结构</a:t>
            </a:r>
            <a:endParaRPr dirty="0"/>
          </a:p>
        </p:txBody>
      </p:sp>
      <p:pic>
        <p:nvPicPr>
          <p:cNvPr id="216" name="屏幕快照 2020-11-04 上午11.56.27.png" descr="屏幕快照 2020-11-04 上午11.56.2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2509" y="4108656"/>
            <a:ext cx="13278982" cy="9360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oot的数据结构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Soot的数据结构</a:t>
            </a:r>
            <a:endParaRPr dirty="0"/>
          </a:p>
        </p:txBody>
      </p:sp>
      <p:pic>
        <p:nvPicPr>
          <p:cNvPr id="221" name="屏幕快照 2020-11-04 上午11.59.59.png" descr="屏幕快照 2020-11-04 上午11.59.5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1868" y="3934114"/>
            <a:ext cx="13660264" cy="96032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上机实践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上机实践2</a:t>
            </a:r>
          </a:p>
        </p:txBody>
      </p:sp>
      <p:sp>
        <p:nvSpPr>
          <p:cNvPr id="224" name="遍历程序结构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遍历程序结构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C0CEAC8-35A4-BA47-AA9F-411CC1717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8910" y="-36025"/>
            <a:ext cx="11985090" cy="8101033"/>
          </a:xfrm>
          <a:prstGeom prst="rect">
            <a:avLst/>
          </a:prstGeom>
        </p:spPr>
      </p:pic>
      <p:sp>
        <p:nvSpPr>
          <p:cNvPr id="225" name="阅读并运行Traverse.jav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err="1"/>
              <a:t>src</a:t>
            </a:r>
            <a:r>
              <a:rPr lang="en-US" altLang="zh-CN" dirty="0"/>
              <a:t>/main/java/demo/</a:t>
            </a:r>
            <a:r>
              <a:rPr lang="en-US" altLang="zh-CN" dirty="0" err="1"/>
              <a:t>TraverseTransformer.java</a:t>
            </a:r>
            <a:endParaRPr lang="en-US" dirty="0"/>
          </a:p>
          <a:p>
            <a:r>
              <a:rPr dirty="0" err="1"/>
              <a:t>阅读并运行Traverse</a:t>
            </a:r>
            <a:r>
              <a:rPr lang="en-US" dirty="0" err="1"/>
              <a:t>Transformer</a:t>
            </a:r>
            <a:r>
              <a:rPr dirty="0" err="1"/>
              <a:t>.java</a:t>
            </a:r>
            <a:endParaRPr lang="en-US" dirty="0"/>
          </a:p>
          <a:p>
            <a:pPr marL="0" indent="0" algn="l">
              <a:buNone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mvn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compile </a:t>
            </a:r>
          </a:p>
          <a:p>
            <a:pPr marL="0" indent="0" algn="l">
              <a:buNone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mvn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exec:java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\</a:t>
            </a:r>
          </a:p>
          <a:p>
            <a:pPr marL="0" indent="0" algn="l">
              <a:buNone/>
            </a:pPr>
            <a:r>
              <a:rPr lang="en" altLang="zh-CN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"-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Dexec.mainClass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demo.</a:t>
            </a:r>
            <a:r>
              <a:rPr lang="en" altLang="zh-CN" sz="48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Traverse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\</a:t>
            </a:r>
          </a:p>
          <a:p>
            <a:pPr marL="0" indent="0" algn="l">
              <a:buNone/>
            </a:pPr>
            <a:r>
              <a:rPr lang="en" altLang="zh-CN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"-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Dexec.args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demo-code:code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rt.jar:code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jce.jar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test.Hello</a:t>
            </a:r>
            <a:r>
              <a:rPr lang="en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dirty="0"/>
          </a:p>
          <a:p>
            <a:r>
              <a:rPr dirty="0" err="1"/>
              <a:t>了解每条语句的效果</a:t>
            </a: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416069-FD99-D74D-A617-FE16647B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7480" dirty="0"/>
              <a:t>更多数据结构文档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2EB181-3381-F740-AC6C-B078B111DC3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/>
              <a:t>查阅</a:t>
            </a:r>
            <a:r>
              <a:rPr kumimoji="1" lang="en-US" altLang="zh-CN" dirty="0"/>
              <a:t>Soot</a:t>
            </a:r>
            <a:r>
              <a:rPr kumimoji="1" lang="zh-CN" altLang="en-US" dirty="0"/>
              <a:t> </a:t>
            </a:r>
            <a:r>
              <a:rPr kumimoji="1" lang="en-US" altLang="zh-CN" dirty="0"/>
              <a:t>API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JavaDoc</a:t>
            </a:r>
            <a:r>
              <a:rPr kumimoji="1" lang="zh-CN" altLang="en-US" dirty="0"/>
              <a:t>文档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DA2F30-BEEF-A44E-A426-E756F59AA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880" y="3806125"/>
            <a:ext cx="24201120" cy="9909875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 dirty="0"/>
              <a:t>Soot 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仓库主页 </a:t>
            </a:r>
            <a:r>
              <a:rPr kumimoji="1" lang="en-US" altLang="zh-CN" dirty="0">
                <a:sym typeface="Wingdings" pitchFamily="2" charset="2"/>
              </a:rPr>
              <a:t> wiki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 Options and </a:t>
            </a:r>
            <a:r>
              <a:rPr kumimoji="1" lang="en-US" altLang="zh-CN" dirty="0" err="1">
                <a:sym typeface="Wingdings" pitchFamily="2" charset="2"/>
              </a:rPr>
              <a:t>JavaDoc</a:t>
            </a:r>
            <a:r>
              <a:rPr kumimoji="1" lang="en-US" altLang="zh-CN" dirty="0">
                <a:sym typeface="Wingdings" pitchFamily="2" charset="2"/>
              </a:rPr>
              <a:t>, </a:t>
            </a:r>
            <a:r>
              <a:rPr kumimoji="1" lang="zh-CN" altLang="en-US" dirty="0">
                <a:sym typeface="Wingdings" pitchFamily="2" charset="2"/>
              </a:rPr>
              <a:t>或直接访问：</a:t>
            </a:r>
            <a:r>
              <a:rPr kumimoji="1" lang="en" altLang="zh-CN" dirty="0">
                <a:sym typeface="Wingdings" pitchFamily="2" charset="2"/>
                <a:hlinkClick r:id="rId2"/>
              </a:rPr>
              <a:t>https://soot-oss.github.io/soot/docs/4.3.0/jdoc/index.html</a:t>
            </a:r>
            <a:endParaRPr kumimoji="1" lang="en" altLang="zh-CN" dirty="0">
              <a:sym typeface="Wingdings" pitchFamily="2" charset="2"/>
            </a:endParaRPr>
          </a:p>
          <a:p>
            <a:r>
              <a:rPr kumimoji="1" lang="zh-CN" altLang="en-US" dirty="0"/>
              <a:t>建议从以下</a:t>
            </a:r>
            <a:r>
              <a:rPr kumimoji="1" lang="en-US" altLang="zh-CN" dirty="0"/>
              <a:t>class</a:t>
            </a:r>
            <a:r>
              <a:rPr kumimoji="1" lang="zh-CN" altLang="en-US" dirty="0"/>
              <a:t>入手，按需查阅</a:t>
            </a:r>
            <a:r>
              <a:rPr kumimoji="1" lang="en-US" altLang="zh-CN" dirty="0"/>
              <a:t>API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Scene</a:t>
            </a:r>
            <a:r>
              <a:rPr kumimoji="1" lang="zh-CN" altLang="en-US" dirty="0"/>
              <a:t>：在全局分析时，获取具体被分析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类的入口，还可以获取</a:t>
            </a:r>
            <a:r>
              <a:rPr kumimoji="1" lang="en-US" altLang="zh-CN" dirty="0"/>
              <a:t>/</a:t>
            </a:r>
            <a:r>
              <a:rPr kumimoji="1" lang="zh-CN" altLang="en-US" dirty="0"/>
              <a:t>修改各种全局信息，如</a:t>
            </a:r>
            <a:r>
              <a:rPr kumimoji="1" lang="en-US" altLang="zh-CN" dirty="0" err="1"/>
              <a:t>callgraph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SootClass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SootField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SootMethod</a:t>
            </a:r>
            <a:r>
              <a:rPr kumimoji="1" lang="zh-CN" altLang="en-US" dirty="0"/>
              <a:t>：对被分析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类及其内部域和方法的表示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Local(</a:t>
            </a:r>
            <a:r>
              <a:rPr kumimoji="1" lang="en-US" altLang="zh-CN" dirty="0" err="1"/>
              <a:t>JimpleLocal</a:t>
            </a:r>
            <a:r>
              <a:rPr kumimoji="1" lang="en-US" altLang="zh-CN" dirty="0"/>
              <a:t>), Body(</a:t>
            </a:r>
            <a:r>
              <a:rPr kumimoji="1" lang="en-US" altLang="zh-CN" dirty="0" err="1"/>
              <a:t>JimpleBody</a:t>
            </a:r>
            <a:r>
              <a:rPr kumimoji="1" lang="en-US" altLang="zh-CN" dirty="0"/>
              <a:t>), Trap(</a:t>
            </a:r>
            <a:r>
              <a:rPr kumimoji="1" lang="en-US" altLang="zh-CN" dirty="0" err="1"/>
              <a:t>JTrap</a:t>
            </a:r>
            <a:r>
              <a:rPr kumimoji="1" lang="en-US" altLang="zh-CN" dirty="0"/>
              <a:t>)</a:t>
            </a:r>
            <a:r>
              <a:rPr kumimoji="1" lang="zh-CN" altLang="en-US" dirty="0"/>
              <a:t>：局部变量，代码段和异常控制流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Unit</a:t>
            </a:r>
            <a:r>
              <a:rPr kumimoji="1" lang="zh-CN" altLang="en-US" dirty="0"/>
              <a:t>：所有</a:t>
            </a:r>
            <a:r>
              <a:rPr kumimoji="1" lang="en-US" altLang="zh-CN" dirty="0"/>
              <a:t>IR</a:t>
            </a:r>
            <a:r>
              <a:rPr kumimoji="1" lang="zh-CN" altLang="en-US" dirty="0"/>
              <a:t>代码的语句</a:t>
            </a:r>
            <a:r>
              <a:rPr kumimoji="1" lang="en-US" altLang="zh-CN" dirty="0"/>
              <a:t>/</a:t>
            </a:r>
            <a:r>
              <a:rPr kumimoji="1" lang="zh-CN" altLang="en-US" dirty="0"/>
              <a:t>指令都需实现该</a:t>
            </a:r>
            <a:r>
              <a:rPr kumimoji="1" lang="en-US" altLang="zh-CN" dirty="0"/>
              <a:t>interface</a:t>
            </a:r>
            <a:r>
              <a:rPr kumimoji="1" lang="zh-CN" altLang="en-US" dirty="0"/>
              <a:t>，子接口为各种不同的基本语句</a:t>
            </a:r>
            <a:r>
              <a:rPr kumimoji="1" lang="en-US" altLang="zh-CN" dirty="0"/>
              <a:t>/</a:t>
            </a:r>
            <a:r>
              <a:rPr kumimoji="1" lang="zh-CN" altLang="en-US" dirty="0"/>
              <a:t>指令，实现类为各种具体实现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其中</a:t>
            </a:r>
            <a:r>
              <a:rPr kumimoji="1" lang="en-US" altLang="zh-CN" dirty="0"/>
              <a:t>J</a:t>
            </a:r>
            <a:r>
              <a:rPr kumimoji="1" lang="zh-CN" altLang="en-US" dirty="0"/>
              <a:t>开头的为</a:t>
            </a:r>
            <a:r>
              <a:rPr kumimoji="1" lang="en-US" altLang="zh-CN" dirty="0" err="1"/>
              <a:t>Jimple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IR</a:t>
            </a:r>
          </a:p>
          <a:p>
            <a:pPr lvl="1"/>
            <a:r>
              <a:rPr kumimoji="1" lang="en-US" altLang="zh-CN" dirty="0" err="1"/>
              <a:t>Jimple</a:t>
            </a:r>
            <a:r>
              <a:rPr kumimoji="1" lang="zh-CN" altLang="en-US" dirty="0"/>
              <a:t>：</a:t>
            </a:r>
            <a:r>
              <a:rPr kumimoji="1" lang="en-US" altLang="zh-CN" dirty="0" err="1"/>
              <a:t>Jimple</a:t>
            </a:r>
            <a:r>
              <a:rPr kumimoji="1" lang="zh-CN" altLang="en-US" dirty="0"/>
              <a:t>对象的构造器，基本用不上，但有助于理解</a:t>
            </a:r>
            <a:r>
              <a:rPr kumimoji="1" lang="en-US" altLang="zh-CN" dirty="0" err="1"/>
              <a:t>Jimple</a:t>
            </a:r>
            <a:r>
              <a:rPr kumimoji="1" lang="zh-CN" altLang="en-US" dirty="0"/>
              <a:t>语法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Value</a:t>
            </a:r>
            <a:r>
              <a:rPr kumimoji="1" lang="zh-CN" altLang="en-US" dirty="0"/>
              <a:t>：具有值的元素的接口，包括本地变量（</a:t>
            </a:r>
            <a:r>
              <a:rPr kumimoji="1" lang="en-US" altLang="zh-CN" dirty="0"/>
              <a:t>Local</a:t>
            </a:r>
            <a:r>
              <a:rPr kumimoji="1" lang="zh-CN" altLang="en-US" dirty="0"/>
              <a:t>）</a:t>
            </a:r>
            <a:r>
              <a:rPr kumimoji="1" lang="en-US" altLang="zh-CN" dirty="0"/>
              <a:t>/</a:t>
            </a:r>
            <a:r>
              <a:rPr kumimoji="1" lang="zh-CN" altLang="en-US" dirty="0"/>
              <a:t>常量（</a:t>
            </a:r>
            <a:r>
              <a:rPr kumimoji="1" lang="en-US" altLang="zh-CN" dirty="0"/>
              <a:t>Constant</a:t>
            </a:r>
            <a:r>
              <a:rPr kumimoji="1" lang="zh-CN" altLang="en-US" dirty="0"/>
              <a:t>）</a:t>
            </a:r>
            <a:r>
              <a:rPr kumimoji="1" lang="en-US" altLang="zh-CN" dirty="0"/>
              <a:t>/</a:t>
            </a:r>
            <a:r>
              <a:rPr kumimoji="1" lang="zh-CN" altLang="en-US" dirty="0"/>
              <a:t>表达式（</a:t>
            </a:r>
            <a:r>
              <a:rPr kumimoji="1" lang="en-US" altLang="zh-CN" dirty="0"/>
              <a:t>Expr</a:t>
            </a:r>
            <a:r>
              <a:rPr kumimoji="1" lang="zh-CN" altLang="en-US" dirty="0"/>
              <a:t>）</a:t>
            </a:r>
            <a:r>
              <a:rPr kumimoji="1" lang="en-US" altLang="zh-CN" dirty="0"/>
              <a:t>/</a:t>
            </a:r>
            <a:r>
              <a:rPr kumimoji="1" lang="zh-CN" altLang="en-US" dirty="0"/>
              <a:t>引用（</a:t>
            </a:r>
            <a:r>
              <a:rPr kumimoji="1" lang="en-US" altLang="zh-CN" dirty="0"/>
              <a:t>Ref</a:t>
            </a:r>
            <a:r>
              <a:rPr kumimoji="1" lang="zh-CN" altLang="en-US" dirty="0"/>
              <a:t>）等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Box</a:t>
            </a:r>
            <a:r>
              <a:rPr kumimoji="1" lang="zh-CN" altLang="en-US" dirty="0"/>
              <a:t>：存储具体元素，在内容未确定时起到占位符作用，包括</a:t>
            </a:r>
            <a:r>
              <a:rPr kumimoji="1" lang="en-US" altLang="zh-CN" dirty="0" err="1"/>
              <a:t>ValueBox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UnitBox</a:t>
            </a:r>
            <a:r>
              <a:rPr kumimoji="1" lang="zh-CN" altLang="en-US" dirty="0"/>
              <a:t>等</a:t>
            </a:r>
          </a:p>
        </p:txBody>
      </p:sp>
    </p:spTree>
    <p:extLst>
      <p:ext uri="{BB962C8B-B14F-4D97-AF65-F5344CB8AC3E}">
        <p14:creationId xmlns:p14="http://schemas.microsoft.com/office/powerpoint/2010/main" val="91318027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oot是什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Soot是什么</a:t>
            </a:r>
            <a:endParaRPr dirty="0"/>
          </a:p>
        </p:txBody>
      </p:sp>
      <p:pic>
        <p:nvPicPr>
          <p:cNvPr id="156" name="屏幕快照 2020-11-03 下午11.20.38.png" descr="屏幕快照 2020-11-03 下午11.20.3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141" y="2608186"/>
            <a:ext cx="15592778" cy="41059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屏幕快照 2020-11-03 下午11.23.08.png" descr="屏幕快照 2020-11-03 下午11.23.0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076" y="6809644"/>
            <a:ext cx="19473073" cy="54924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线条 线条" descr="线条 线条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0730154" y="9479646"/>
            <a:ext cx="2923692" cy="152401"/>
          </a:xfrm>
          <a:prstGeom prst="rect">
            <a:avLst/>
          </a:prstGeom>
        </p:spPr>
      </p:pic>
      <p:pic>
        <p:nvPicPr>
          <p:cNvPr id="160" name="线条 线条" descr="线条 线条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41169" y="10846907"/>
            <a:ext cx="9164054" cy="152401"/>
          </a:xfrm>
          <a:prstGeom prst="rect">
            <a:avLst/>
          </a:prstGeom>
        </p:spPr>
      </p:pic>
      <p:sp>
        <p:nvSpPr>
          <p:cNvPr id="162" name="主页：https://soot-oss.github.io/soot/"/>
          <p:cNvSpPr txBox="1"/>
          <p:nvPr/>
        </p:nvSpPr>
        <p:spPr>
          <a:xfrm>
            <a:off x="1564042" y="12675196"/>
            <a:ext cx="10444583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r>
              <a:t>主页：https://soot-oss.github.io/soot/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A112FC-D5A9-9F46-95EF-50CDAC989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4248504"/>
            <a:ext cx="22677628" cy="8256012"/>
          </a:xfrm>
        </p:spPr>
        <p:txBody>
          <a:bodyPr/>
          <a:lstStyle/>
          <a:p>
            <a:r>
              <a:rPr kumimoji="1" lang="en-US" altLang="zh-CN" dirty="0"/>
              <a:t>Soot</a:t>
            </a:r>
            <a:r>
              <a:rPr kumimoji="1" lang="zh-CN" altLang="en-US" dirty="0"/>
              <a:t>的执行被划分为若干个</a:t>
            </a:r>
            <a:r>
              <a:rPr kumimoji="1" lang="en-US" altLang="zh-CN" b="1" dirty="0"/>
              <a:t>pack</a:t>
            </a:r>
            <a:r>
              <a:rPr kumimoji="1" lang="zh-CN" altLang="en-US" dirty="0"/>
              <a:t>，启动选项不同，触发的</a:t>
            </a:r>
            <a:r>
              <a:rPr kumimoji="1" lang="en-US" altLang="zh-CN" dirty="0"/>
              <a:t>pack</a:t>
            </a:r>
            <a:r>
              <a:rPr kumimoji="1" lang="zh-CN" altLang="en-US" dirty="0"/>
              <a:t>也不同</a:t>
            </a:r>
            <a:endParaRPr kumimoji="1" lang="en-US" altLang="zh-CN" dirty="0"/>
          </a:p>
          <a:p>
            <a:r>
              <a:rPr kumimoji="1" lang="zh-CN" altLang="en-US" dirty="0"/>
              <a:t>每个</a:t>
            </a:r>
            <a:r>
              <a:rPr kumimoji="1" lang="en-US" altLang="zh-CN" dirty="0"/>
              <a:t>pack</a:t>
            </a:r>
            <a:r>
              <a:rPr kumimoji="1" lang="zh-CN" altLang="en-US" dirty="0"/>
              <a:t>包含若干个不同的</a:t>
            </a:r>
            <a:r>
              <a:rPr kumimoji="1" lang="en-US" altLang="zh-CN" b="1" dirty="0"/>
              <a:t>phase</a:t>
            </a:r>
            <a:r>
              <a:rPr kumimoji="1" lang="zh-CN" altLang="en-US" dirty="0"/>
              <a:t>，通过</a:t>
            </a:r>
            <a:r>
              <a:rPr kumimoji="1" lang="en-US" altLang="zh-CN" dirty="0"/>
              <a:t>pack</a:t>
            </a:r>
            <a:r>
              <a:rPr kumimoji="1" lang="zh-CN" altLang="en-US" dirty="0"/>
              <a:t>的选项来触发各个</a:t>
            </a:r>
            <a:r>
              <a:rPr kumimoji="1" lang="en-US" altLang="zh-CN" dirty="0"/>
              <a:t>phase</a:t>
            </a:r>
          </a:p>
          <a:p>
            <a:r>
              <a:rPr kumimoji="1" lang="zh-CN" altLang="en-US" dirty="0"/>
              <a:t>每一个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都是一个</a:t>
            </a:r>
            <a:r>
              <a:rPr kumimoji="1" lang="en-US" altLang="zh-CN" dirty="0"/>
              <a:t>Transform</a:t>
            </a:r>
            <a:r>
              <a:rPr kumimoji="1" lang="zh-CN" altLang="en-US" dirty="0"/>
              <a:t>类的对象，包含名字和对应的</a:t>
            </a:r>
            <a:r>
              <a:rPr kumimoji="1" lang="en-US" altLang="zh-CN" b="1" dirty="0"/>
              <a:t>Transformer</a:t>
            </a:r>
            <a:r>
              <a:rPr kumimoji="1" lang="zh-CN" altLang="en-US" dirty="0"/>
              <a:t>对象</a:t>
            </a:r>
            <a:endParaRPr kumimoji="1" lang="en-US" altLang="zh-CN" dirty="0"/>
          </a:p>
          <a:p>
            <a:r>
              <a:rPr kumimoji="1" lang="en-US" altLang="zh-CN" dirty="0"/>
              <a:t>Transformer</a:t>
            </a:r>
            <a:r>
              <a:rPr kumimoji="1" lang="zh-CN" altLang="en-US" dirty="0"/>
              <a:t>对</a:t>
            </a:r>
            <a:r>
              <a:rPr kumimoji="1" lang="en-US" altLang="zh-CN" dirty="0"/>
              <a:t>soot</a:t>
            </a:r>
            <a:r>
              <a:rPr kumimoji="1" lang="zh-CN" altLang="en-US" dirty="0"/>
              <a:t>内部中间表示进行扫描</a:t>
            </a:r>
            <a:r>
              <a:rPr kumimoji="1" lang="en-US" altLang="zh-CN" dirty="0"/>
              <a:t>/</a:t>
            </a:r>
            <a:r>
              <a:rPr kumimoji="1" lang="zh-CN" altLang="en-US" dirty="0"/>
              <a:t>修改</a:t>
            </a:r>
            <a:endParaRPr kumimoji="1" lang="en-US" altLang="zh-CN" dirty="0"/>
          </a:p>
        </p:txBody>
      </p:sp>
      <p:sp>
        <p:nvSpPr>
          <p:cNvPr id="5" name="椭圆形标注 4">
            <a:extLst>
              <a:ext uri="{FF2B5EF4-FFF2-40B4-BE49-F238E27FC236}">
                <a16:creationId xmlns:a16="http://schemas.microsoft.com/office/drawing/2014/main" id="{7A522572-3725-C14D-9881-4AC0DC5A3D23}"/>
              </a:ext>
            </a:extLst>
          </p:cNvPr>
          <p:cNvSpPr/>
          <p:nvPr/>
        </p:nvSpPr>
        <p:spPr>
          <a:xfrm>
            <a:off x="96012" y="9236196"/>
            <a:ext cx="11887200" cy="2741017"/>
          </a:xfrm>
          <a:prstGeom prst="wedgeEllipseCallout">
            <a:avLst>
              <a:gd name="adj1" fmla="val -33910"/>
              <a:gd name="adj2" fmla="val 56495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1" lang="zh-CN" altLang="en-US" sz="6000" dirty="0"/>
              <a:t>我需要运行哪些</a:t>
            </a:r>
            <a:r>
              <a:rPr kumimoji="1" lang="en-US" altLang="zh-CN" sz="6000" dirty="0"/>
              <a:t>pack</a:t>
            </a:r>
            <a:r>
              <a:rPr kumimoji="1" lang="zh-CN" altLang="en-US" sz="6000" dirty="0"/>
              <a:t>和</a:t>
            </a:r>
            <a:r>
              <a:rPr kumimoji="1" lang="en-US" altLang="zh-CN" sz="6000" dirty="0"/>
              <a:t>pack</a:t>
            </a:r>
            <a:r>
              <a:rPr kumimoji="1" lang="zh-CN" altLang="en-US" sz="6000" dirty="0"/>
              <a:t>里哪些</a:t>
            </a:r>
            <a:r>
              <a:rPr kumimoji="1" lang="en-US" altLang="zh-CN" sz="6000" dirty="0"/>
              <a:t>phase</a:t>
            </a:r>
            <a:r>
              <a:rPr kumimoji="1" lang="zh-CN" altLang="en-US" sz="6000" dirty="0"/>
              <a:t>？</a:t>
            </a:r>
            <a:endParaRPr kumimoji="1" lang="en-US" altLang="zh-CN" sz="6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8BE812-538F-4F49-96CC-BC4F7AEB198B}"/>
              </a:ext>
            </a:extLst>
          </p:cNvPr>
          <p:cNvSpPr txBox="1"/>
          <p:nvPr/>
        </p:nvSpPr>
        <p:spPr>
          <a:xfrm>
            <a:off x="749300" y="12267118"/>
            <a:ext cx="2756916" cy="7694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kumimoji="1" lang="zh-CN" altLang="en-US" sz="4400" dirty="0"/>
              <a:t>调用</a:t>
            </a:r>
            <a:r>
              <a:rPr kumimoji="1" lang="en-US" altLang="zh-CN" sz="4400" dirty="0"/>
              <a:t>Soot</a:t>
            </a:r>
            <a:endParaRPr lang="zh-CN" altLang="en-US" dirty="0"/>
          </a:p>
        </p:txBody>
      </p:sp>
      <p:sp>
        <p:nvSpPr>
          <p:cNvPr id="8" name="云形标注 7">
            <a:extLst>
              <a:ext uri="{FF2B5EF4-FFF2-40B4-BE49-F238E27FC236}">
                <a16:creationId xmlns:a16="http://schemas.microsoft.com/office/drawing/2014/main" id="{99579CFA-F288-144F-9ED6-26700F696BF8}"/>
              </a:ext>
            </a:extLst>
          </p:cNvPr>
          <p:cNvSpPr/>
          <p:nvPr/>
        </p:nvSpPr>
        <p:spPr>
          <a:xfrm>
            <a:off x="12400790" y="8815470"/>
            <a:ext cx="9820656" cy="2967236"/>
          </a:xfrm>
          <a:prstGeom prst="cloudCallout">
            <a:avLst>
              <a:gd name="adj1" fmla="val 31095"/>
              <a:gd name="adj2" fmla="val 71236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1" lang="zh-CN" altLang="en-US" sz="6000" dirty="0"/>
              <a:t>我需要在哪个</a:t>
            </a:r>
            <a:r>
              <a:rPr kumimoji="1" lang="en-US" altLang="zh-CN" sz="6000" dirty="0"/>
              <a:t>pack</a:t>
            </a:r>
            <a:r>
              <a:rPr kumimoji="1" lang="zh-CN" altLang="en-US" sz="6000" dirty="0"/>
              <a:t>插入新的</a:t>
            </a:r>
            <a:r>
              <a:rPr kumimoji="1" lang="en-US" altLang="zh-CN" sz="6000" dirty="0"/>
              <a:t>phase</a:t>
            </a:r>
            <a:r>
              <a:rPr kumimoji="1" lang="zh-CN" altLang="en-US" sz="6000" dirty="0"/>
              <a:t>？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CB6162-356D-534A-B372-7EC0707A113C}"/>
              </a:ext>
            </a:extLst>
          </p:cNvPr>
          <p:cNvSpPr txBox="1"/>
          <p:nvPr/>
        </p:nvSpPr>
        <p:spPr>
          <a:xfrm>
            <a:off x="19336004" y="12651838"/>
            <a:ext cx="2756916" cy="7694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kumimoji="1" lang="zh-CN" altLang="en-US" sz="4400" dirty="0"/>
              <a:t>扩展</a:t>
            </a:r>
            <a:r>
              <a:rPr kumimoji="1" lang="en-US" altLang="zh-CN" sz="4400" dirty="0"/>
              <a:t>Soot</a:t>
            </a:r>
            <a:endParaRPr lang="zh-CN" altLang="en-US" dirty="0"/>
          </a:p>
        </p:txBody>
      </p:sp>
      <p:sp>
        <p:nvSpPr>
          <p:cNvPr id="10" name="Soot的执行流程">
            <a:extLst>
              <a:ext uri="{FF2B5EF4-FFF2-40B4-BE49-F238E27FC236}">
                <a16:creationId xmlns:a16="http://schemas.microsoft.com/office/drawing/2014/main" id="{CF6AD16C-45C6-E640-BA23-83FAEAE18F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Soot的执行流程</a:t>
            </a:r>
          </a:p>
        </p:txBody>
      </p:sp>
      <p:sp>
        <p:nvSpPr>
          <p:cNvPr id="11" name="Pack &amp; Phase">
            <a:extLst>
              <a:ext uri="{FF2B5EF4-FFF2-40B4-BE49-F238E27FC236}">
                <a16:creationId xmlns:a16="http://schemas.microsoft.com/office/drawing/2014/main" id="{7E395130-FC9C-104C-9C47-042813549047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rPr lang="en-US" altLang="zh-CN" dirty="0"/>
              <a:t>Pack</a:t>
            </a:r>
            <a:r>
              <a:rPr lang="zh-CN" altLang="en-US" dirty="0"/>
              <a:t>与</a:t>
            </a:r>
            <a:r>
              <a:rPr lang="en-US" altLang="zh-CN" dirty="0"/>
              <a:t>Phase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371239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oot的执行流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Soot的执行流程</a:t>
            </a:r>
          </a:p>
        </p:txBody>
      </p:sp>
      <p:sp>
        <p:nvSpPr>
          <p:cNvPr id="228" name="Pack &amp; Phas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rPr lang="zh-CN" altLang="en-US" dirty="0"/>
              <a:t>解析输入</a:t>
            </a:r>
            <a:r>
              <a:rPr lang="en-US" altLang="zh-CN" dirty="0"/>
              <a:t>/</a:t>
            </a:r>
            <a:r>
              <a:rPr lang="zh-CN" altLang="en-US" dirty="0"/>
              <a:t>反汇编，生成</a:t>
            </a:r>
            <a:r>
              <a:rPr lang="en-US" altLang="zh-CN" dirty="0"/>
              <a:t>IR</a:t>
            </a:r>
            <a:r>
              <a:rPr lang="zh-CN" altLang="en-US" dirty="0"/>
              <a:t>数据结构</a:t>
            </a:r>
            <a:endParaRPr dirty="0"/>
          </a:p>
        </p:txBody>
      </p:sp>
      <p:pic>
        <p:nvPicPr>
          <p:cNvPr id="229" name="屏幕快照 2020-11-04 下午12.23.26.png" descr="屏幕快照 2020-11-04 下午12.23.2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360" y="3413886"/>
            <a:ext cx="14067280" cy="9925248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D7E49487-9441-524D-AFA2-83DAA9E44C5D}"/>
              </a:ext>
            </a:extLst>
          </p:cNvPr>
          <p:cNvCxnSpPr>
            <a:cxnSpLocks/>
          </p:cNvCxnSpPr>
          <p:nvPr/>
        </p:nvCxnSpPr>
        <p:spPr>
          <a:xfrm>
            <a:off x="10479024" y="4389126"/>
            <a:ext cx="2852928" cy="1280160"/>
          </a:xfrm>
          <a:prstGeom prst="line">
            <a:avLst/>
          </a:prstGeom>
          <a:ln w="1270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AA992661-63F6-1148-B5A7-7D5CA7914731}"/>
              </a:ext>
            </a:extLst>
          </p:cNvPr>
          <p:cNvSpPr txBox="1"/>
          <p:nvPr/>
        </p:nvSpPr>
        <p:spPr>
          <a:xfrm>
            <a:off x="11064240" y="3547870"/>
            <a:ext cx="1956816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ASM</a:t>
            </a:r>
            <a:endParaRPr kumimoji="0" lang="zh-CN" altLang="en-US" sz="48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oot的执行流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Soot的执行流程</a:t>
            </a:r>
          </a:p>
        </p:txBody>
      </p:sp>
      <p:sp>
        <p:nvSpPr>
          <p:cNvPr id="232" name="Pack &amp; Phas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rPr lang="zh-CN" altLang="en-US" dirty="0"/>
              <a:t>单个</a:t>
            </a:r>
            <a:r>
              <a:rPr lang="en-US" altLang="zh-CN" dirty="0"/>
              <a:t>class</a:t>
            </a:r>
            <a:r>
              <a:rPr lang="zh-CN" altLang="en-US" dirty="0"/>
              <a:t>的流程</a:t>
            </a:r>
            <a:endParaRPr dirty="0"/>
          </a:p>
        </p:txBody>
      </p:sp>
      <p:pic>
        <p:nvPicPr>
          <p:cNvPr id="233" name="屏幕快照 2020-11-04 下午12.22.22.png" descr="屏幕快照 2020-11-04 下午12.22.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970" y="3307742"/>
            <a:ext cx="14077404" cy="990574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5F922D7-3900-0148-8EE0-B5A60FC346A6}"/>
              </a:ext>
            </a:extLst>
          </p:cNvPr>
          <p:cNvSpPr txBox="1"/>
          <p:nvPr/>
        </p:nvSpPr>
        <p:spPr>
          <a:xfrm>
            <a:off x="15642844" y="3641533"/>
            <a:ext cx="8528304" cy="82278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黑色箭头：默认顺序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rgbClr val="FF0000"/>
                </a:solidFill>
              </a:rPr>
              <a:t>红色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箭头：可通过选项启动的顺序</a:t>
            </a:r>
            <a:endParaRPr lang="en-US" altLang="zh-CN" sz="4400" dirty="0">
              <a:solidFill>
                <a:schemeClr val="tx1">
                  <a:lumMod val="50000"/>
                </a:schemeClr>
              </a:solidFill>
            </a:endParaRP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缩写含义：</a:t>
            </a:r>
            <a:endParaRPr lang="en-US" altLang="zh-CN" sz="4400" dirty="0">
              <a:solidFill>
                <a:schemeClr val="tx1">
                  <a:lumMod val="50000"/>
                </a:schemeClr>
              </a:solidFill>
            </a:endParaRP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第一个字母：中间表示的类型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第二个字母：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pack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目标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t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=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Transformation</a:t>
            </a: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o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=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Optimization</a:t>
            </a: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a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=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Annotation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第三个字母：“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p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”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ack</a:t>
            </a: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err="1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jtp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=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kumimoji="0" lang="en-US" altLang="zh-CN" sz="4400" b="0" i="0" u="none" strike="noStrike" cap="none" spc="0" normalizeH="0" baseline="0" dirty="0" err="1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Jimple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Transformation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Pack</a:t>
            </a: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8F5E2E1B-73FD-4C4E-AE02-1451A9269D96}"/>
              </a:ext>
            </a:extLst>
          </p:cNvPr>
          <p:cNvCxnSpPr/>
          <p:nvPr/>
        </p:nvCxnSpPr>
        <p:spPr>
          <a:xfrm>
            <a:off x="9491472" y="12015216"/>
            <a:ext cx="3182112" cy="566928"/>
          </a:xfrm>
          <a:prstGeom prst="line">
            <a:avLst/>
          </a:prstGeom>
          <a:ln w="1270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3C0F2605-3AAA-0D47-BFA6-17E38DF43FDE}"/>
              </a:ext>
            </a:extLst>
          </p:cNvPr>
          <p:cNvSpPr txBox="1"/>
          <p:nvPr/>
        </p:nvSpPr>
        <p:spPr>
          <a:xfrm>
            <a:off x="9491472" y="12360931"/>
            <a:ext cx="1956816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ASM</a:t>
            </a:r>
            <a:endParaRPr kumimoji="0" lang="zh-CN" altLang="en-US" sz="48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oot的执行流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Soot的执行流程</a:t>
            </a:r>
            <a:endParaRPr dirty="0"/>
          </a:p>
        </p:txBody>
      </p:sp>
      <p:sp>
        <p:nvSpPr>
          <p:cNvPr id="236" name="Pack &amp; Phas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rPr lang="zh-CN" altLang="en-US" dirty="0"/>
              <a:t>全局流程</a:t>
            </a:r>
            <a:endParaRPr dirty="0"/>
          </a:p>
        </p:txBody>
      </p:sp>
      <p:pic>
        <p:nvPicPr>
          <p:cNvPr id="237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0" y="3307742"/>
            <a:ext cx="13301510" cy="1011094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圆角矩形 1">
            <a:extLst>
              <a:ext uri="{FF2B5EF4-FFF2-40B4-BE49-F238E27FC236}">
                <a16:creationId xmlns:a16="http://schemas.microsoft.com/office/drawing/2014/main" id="{6B1E9A4C-C532-1D47-9BF7-2D7A86C734CC}"/>
              </a:ext>
            </a:extLst>
          </p:cNvPr>
          <p:cNvSpPr/>
          <p:nvPr/>
        </p:nvSpPr>
        <p:spPr>
          <a:xfrm>
            <a:off x="2651271" y="4206240"/>
            <a:ext cx="4590288" cy="8705088"/>
          </a:xfrm>
          <a:prstGeom prst="roundRect">
            <a:avLst/>
          </a:prstGeom>
          <a:noFill/>
          <a:ln w="5715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9FE691D-98AA-154F-B902-19AEC106E21C}"/>
              </a:ext>
            </a:extLst>
          </p:cNvPr>
          <p:cNvSpPr txBox="1"/>
          <p:nvPr/>
        </p:nvSpPr>
        <p:spPr>
          <a:xfrm>
            <a:off x="14508010" y="4475329"/>
            <a:ext cx="8668512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启动选项“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-w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”时会触发全局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pack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C683-E83B-DF48-89BA-6448E2B619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Pack</a:t>
            </a:r>
            <a:r>
              <a:rPr kumimoji="1" lang="zh-CN" altLang="en-US" dirty="0"/>
              <a:t>和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的选项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051F62-6B66-F749-A27A-37BA5472D3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每个</a:t>
            </a:r>
            <a:r>
              <a:rPr kumimoji="1" lang="en-US" altLang="zh-CN" dirty="0"/>
              <a:t>pack</a:t>
            </a:r>
            <a:r>
              <a:rPr kumimoji="1" lang="zh-CN" altLang="en-US" dirty="0"/>
              <a:t>和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都可以自己定义若干选项，以供用户控制</a:t>
            </a:r>
            <a:endParaRPr kumimoji="1" lang="en-US" altLang="zh-CN" dirty="0"/>
          </a:p>
          <a:p>
            <a:r>
              <a:rPr kumimoji="1" lang="zh-CN" altLang="en-US" dirty="0"/>
              <a:t>在调用</a:t>
            </a:r>
            <a:r>
              <a:rPr kumimoji="1" lang="en-US" altLang="zh-CN" dirty="0"/>
              <a:t>soot</a:t>
            </a:r>
            <a:r>
              <a:rPr kumimoji="1" lang="zh-CN" altLang="en-US" dirty="0"/>
              <a:t>时，参数中添加“</a:t>
            </a:r>
            <a:r>
              <a:rPr kumimoji="1" lang="en-US" altLang="zh-CN" dirty="0"/>
              <a:t>-p” “</a:t>
            </a:r>
            <a:r>
              <a:rPr kumimoji="1" lang="en-US" altLang="zh-CN" dirty="0" err="1"/>
              <a:t>phasename</a:t>
            </a:r>
            <a:r>
              <a:rPr kumimoji="1" lang="en-US" altLang="zh-CN" dirty="0"/>
              <a:t>” “</a:t>
            </a:r>
            <a:r>
              <a:rPr kumimoji="1" lang="en-US" altLang="zh-CN" dirty="0" err="1"/>
              <a:t>option:value</a:t>
            </a:r>
            <a:r>
              <a:rPr kumimoji="1" lang="en-US" altLang="zh-CN" dirty="0"/>
              <a:t>”</a:t>
            </a:r>
            <a:r>
              <a:rPr kumimoji="1" lang="zh-CN" altLang="en-US" dirty="0"/>
              <a:t>来控制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选项</a:t>
            </a:r>
            <a:endParaRPr kumimoji="1" lang="en-US" altLang="zh-CN" dirty="0"/>
          </a:p>
          <a:p>
            <a:pPr marL="609600" lvl="1" indent="0">
              <a:buNone/>
            </a:pPr>
            <a:r>
              <a:rPr kumimoji="1" lang="zh-CN" altLang="en-US" dirty="0"/>
              <a:t>例如：</a:t>
            </a:r>
            <a:r>
              <a:rPr kumimoji="1" lang="en-US" altLang="zh-CN" dirty="0"/>
              <a:t>-</a:t>
            </a:r>
            <a:r>
              <a:rPr lang="en" altLang="zh-CN" dirty="0"/>
              <a:t>p </a:t>
            </a:r>
            <a:r>
              <a:rPr lang="en" altLang="zh-CN" dirty="0" err="1"/>
              <a:t>jb</a:t>
            </a:r>
            <a:r>
              <a:rPr lang="en" altLang="zh-CN" dirty="0"/>
              <a:t> </a:t>
            </a:r>
            <a:r>
              <a:rPr lang="en" altLang="zh-CN" dirty="0" err="1"/>
              <a:t>use-original-names:true</a:t>
            </a:r>
            <a:r>
              <a:rPr lang="zh-CN" altLang="en-US" dirty="0"/>
              <a:t> </a:t>
            </a:r>
            <a:r>
              <a:rPr lang="en" altLang="zh-CN" dirty="0"/>
              <a:t>-p </a:t>
            </a:r>
            <a:r>
              <a:rPr lang="en" altLang="zh-CN" dirty="0" err="1"/>
              <a:t>cg.spark</a:t>
            </a:r>
            <a:r>
              <a:rPr lang="en" altLang="zh-CN" dirty="0"/>
              <a:t> </a:t>
            </a:r>
            <a:r>
              <a:rPr lang="en" altLang="zh-CN" dirty="0" err="1"/>
              <a:t>verbose:true,on-fly-cg:true</a:t>
            </a:r>
            <a:endParaRPr lang="en" altLang="zh-CN" dirty="0"/>
          </a:p>
          <a:p>
            <a:r>
              <a:rPr kumimoji="1" lang="en-US" altLang="zh-CN" dirty="0"/>
              <a:t>soot</a:t>
            </a:r>
            <a:r>
              <a:rPr kumimoji="1" lang="zh-CN" altLang="en-US" dirty="0"/>
              <a:t>调用每个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时，将对应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的选项通过</a:t>
            </a:r>
            <a:r>
              <a:rPr kumimoji="1" lang="en-US" altLang="zh-CN" dirty="0"/>
              <a:t>options</a:t>
            </a:r>
            <a:r>
              <a:rPr kumimoji="1" lang="zh-CN" altLang="en-US" dirty="0"/>
              <a:t>参数传递给对应的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实例</a:t>
            </a:r>
            <a:endParaRPr kumimoji="1" lang="en-US" altLang="zh-CN" dirty="0"/>
          </a:p>
          <a:p>
            <a:r>
              <a:rPr kumimoji="1" lang="zh-CN" altLang="en-US" dirty="0"/>
              <a:t>每个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都有</a:t>
            </a:r>
            <a:r>
              <a:rPr kumimoji="1" lang="en-US" altLang="zh-CN" dirty="0"/>
              <a:t>enabled</a:t>
            </a:r>
            <a:r>
              <a:rPr kumimoji="1" lang="zh-CN" altLang="en-US" dirty="0"/>
              <a:t>选项，为</a:t>
            </a:r>
            <a:r>
              <a:rPr kumimoji="1" lang="en-US" altLang="zh-CN" dirty="0"/>
              <a:t>true</a:t>
            </a:r>
            <a:r>
              <a:rPr kumimoji="1" lang="zh-CN" altLang="en-US" dirty="0"/>
              <a:t>时才会被调用</a:t>
            </a:r>
            <a:endParaRPr kumimoji="1" lang="en-US" altLang="zh-CN" dirty="0"/>
          </a:p>
        </p:txBody>
      </p:sp>
      <p:sp>
        <p:nvSpPr>
          <p:cNvPr id="5" name="Soot的执行流程">
            <a:extLst>
              <a:ext uri="{FF2B5EF4-FFF2-40B4-BE49-F238E27FC236}">
                <a16:creationId xmlns:a16="http://schemas.microsoft.com/office/drawing/2014/main" id="{0B8EA8D1-402C-C24A-852D-0FCD6E9C2F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Soot的执行流程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713497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C683-E83B-DF48-89BA-6448E2B619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/>
              <a:t>增加新</a:t>
            </a:r>
            <a:r>
              <a:rPr kumimoji="1" lang="en-US" altLang="zh-CN" dirty="0"/>
              <a:t>phase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051F62-6B66-F749-A27A-37BA5472D3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每个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都是一个</a:t>
            </a:r>
            <a:r>
              <a:rPr kumimoji="1" lang="en-US" altLang="zh-CN" dirty="0"/>
              <a:t>Transform</a:t>
            </a:r>
            <a:r>
              <a:rPr kumimoji="1" lang="zh-CN" altLang="en-US" dirty="0"/>
              <a:t>类对象，包含名字和一个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类实例</a:t>
            </a:r>
            <a:endParaRPr kumimoji="1" lang="en-US" altLang="zh-CN" dirty="0"/>
          </a:p>
          <a:p>
            <a:r>
              <a:rPr kumimoji="1" lang="zh-CN" altLang="en-US" dirty="0"/>
              <a:t>扩展抽象类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可以实现新的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，但每个</a:t>
            </a:r>
            <a:r>
              <a:rPr kumimoji="1" lang="en-US" altLang="zh-CN" dirty="0"/>
              <a:t>pack</a:t>
            </a:r>
            <a:r>
              <a:rPr kumimoji="1" lang="zh-CN" altLang="en-US" dirty="0"/>
              <a:t>有各自的要求</a:t>
            </a:r>
            <a:endParaRPr kumimoji="1" lang="en-US" altLang="zh-CN" dirty="0"/>
          </a:p>
          <a:p>
            <a:pPr marL="609600" lvl="1" indent="0">
              <a:buNone/>
            </a:pPr>
            <a:r>
              <a:rPr kumimoji="1" lang="zh-CN" altLang="en-US" dirty="0"/>
              <a:t>（如：</a:t>
            </a:r>
            <a:r>
              <a:rPr kumimoji="1" lang="en-US" altLang="zh-CN" dirty="0" err="1"/>
              <a:t>wjtp</a:t>
            </a:r>
            <a:r>
              <a:rPr kumimoji="1" lang="zh-CN" altLang="en-US" dirty="0"/>
              <a:t>中的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应当扩展</a:t>
            </a:r>
            <a:r>
              <a:rPr kumimoji="1" lang="en-US" altLang="zh-CN" dirty="0" err="1"/>
              <a:t>SceneTransformer</a:t>
            </a:r>
            <a:r>
              <a:rPr kumimoji="1" lang="zh-CN" altLang="en-US" dirty="0"/>
              <a:t>类，</a:t>
            </a:r>
            <a:r>
              <a:rPr kumimoji="1" lang="en-US" altLang="zh-CN" dirty="0" err="1"/>
              <a:t>jop</a:t>
            </a:r>
            <a:r>
              <a:rPr kumimoji="1" lang="zh-CN" altLang="en-US" dirty="0"/>
              <a:t>中的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应当扩展</a:t>
            </a:r>
            <a:r>
              <a:rPr kumimoji="1" lang="en-US" altLang="zh-CN" dirty="0" err="1"/>
              <a:t>BodyTransformer</a:t>
            </a:r>
            <a:r>
              <a:rPr kumimoji="1" lang="zh-CN" altLang="en-US" dirty="0"/>
              <a:t>类）</a:t>
            </a:r>
            <a:endParaRPr kumimoji="1" lang="en-US" altLang="zh-CN" dirty="0"/>
          </a:p>
          <a:p>
            <a:r>
              <a:rPr kumimoji="1" lang="zh-CN" altLang="en-US" dirty="0"/>
              <a:t>在代码中，</a:t>
            </a:r>
            <a:endParaRPr kumimoji="1" lang="en-US" altLang="zh-CN" dirty="0"/>
          </a:p>
          <a:p>
            <a:pPr marL="609600" lvl="1" indent="0">
              <a:buNone/>
            </a:pPr>
            <a:r>
              <a:rPr kumimoji="1" lang="zh-CN" altLang="en-US" dirty="0"/>
              <a:t>先通过</a:t>
            </a:r>
            <a:r>
              <a:rPr kumimoji="1" lang="en-US" altLang="zh-CN" dirty="0" err="1"/>
              <a:t>PackManager</a:t>
            </a:r>
            <a:r>
              <a:rPr kumimoji="1" lang="zh-CN" altLang="en-US" dirty="0"/>
              <a:t>注册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，</a:t>
            </a:r>
            <a:endParaRPr kumimoji="1" lang="en-US" altLang="zh-CN" dirty="0"/>
          </a:p>
          <a:p>
            <a:pPr marL="609600" lvl="1" indent="0">
              <a:buNone/>
            </a:pPr>
            <a:endParaRPr kumimoji="1" lang="en-US" altLang="zh-CN" dirty="0"/>
          </a:p>
          <a:p>
            <a:pPr marL="609600" lvl="1" indent="0">
              <a:buNone/>
            </a:pPr>
            <a:r>
              <a:rPr kumimoji="1" lang="zh-CN" altLang="en-US" dirty="0"/>
              <a:t>再通过</a:t>
            </a:r>
            <a:r>
              <a:rPr kumimoji="1" lang="en-US" altLang="zh-CN" dirty="0" err="1"/>
              <a:t>soot.Main.main</a:t>
            </a:r>
            <a:r>
              <a:rPr kumimoji="1" lang="zh-CN" altLang="en-US" dirty="0"/>
              <a:t>使用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（注意要</a:t>
            </a:r>
            <a:r>
              <a:rPr kumimoji="1" lang="en-US" altLang="zh-CN" dirty="0"/>
              <a:t>enable</a:t>
            </a:r>
            <a:r>
              <a:rPr kumimoji="1" lang="zh-CN" altLang="en-US" dirty="0"/>
              <a:t>自己的</a:t>
            </a:r>
            <a:r>
              <a:rPr kumimoji="1" lang="en-US" altLang="zh-CN" dirty="0"/>
              <a:t>phase</a:t>
            </a:r>
            <a:r>
              <a:rPr kumimoji="1" lang="zh-CN" altLang="en-US" dirty="0"/>
              <a:t>）</a:t>
            </a:r>
            <a:endParaRPr kumimoji="1" lang="en-US" altLang="zh-CN" dirty="0"/>
          </a:p>
        </p:txBody>
      </p:sp>
      <p:sp>
        <p:nvSpPr>
          <p:cNvPr id="5" name="Soot的执行流程">
            <a:extLst>
              <a:ext uri="{FF2B5EF4-FFF2-40B4-BE49-F238E27FC236}">
                <a16:creationId xmlns:a16="http://schemas.microsoft.com/office/drawing/2014/main" id="{0B8EA8D1-402C-C24A-852D-0FCD6E9C2F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Soot的执行流程</a:t>
            </a:r>
            <a:endParaRPr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15DA46E-2DF5-C64E-A1ED-EEB875CDF18E}"/>
              </a:ext>
            </a:extLst>
          </p:cNvPr>
          <p:cNvSpPr txBox="1"/>
          <p:nvPr/>
        </p:nvSpPr>
        <p:spPr>
          <a:xfrm>
            <a:off x="6565392" y="10153180"/>
            <a:ext cx="16020288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" altLang="zh-CN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PackManager</a:t>
            </a:r>
            <a:r>
              <a:rPr lang="en" altLang="zh-CN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zh-CN" sz="3200" i="1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" altLang="zh-CN" sz="3200" dirty="0">
                <a:solidFill>
                  <a:srgbClr val="3F91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" altLang="zh-CN" sz="32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zh-CN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getPack</a:t>
            </a:r>
            <a:r>
              <a:rPr lang="en" altLang="zh-CN" sz="3200" dirty="0">
                <a:solidFill>
                  <a:srgbClr val="3F91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sz="32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" altLang="zh-CN" sz="3200" dirty="0" err="1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wjtp</a:t>
            </a:r>
            <a:r>
              <a:rPr lang="en" altLang="zh-CN" sz="32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  <a:r>
              <a:rPr lang="en" altLang="zh-CN" sz="3200" dirty="0">
                <a:solidFill>
                  <a:srgbClr val="3F91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" altLang="zh-CN" sz="3200" dirty="0">
                <a:latin typeface="Consolas" panose="020B0609020204030204" pitchFamily="49" charset="0"/>
                <a:cs typeface="Consolas" panose="020B0609020204030204" pitchFamily="49" charset="0"/>
              </a:rPr>
              <a:t>.add</a:t>
            </a:r>
            <a:r>
              <a:rPr lang="en" altLang="zh-CN" sz="3200" dirty="0">
                <a:solidFill>
                  <a:srgbClr val="3F91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" altLang="zh-CN" sz="3200" dirty="0">
                <a:solidFill>
                  <a:srgbClr val="3F91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zh-CN" altLang="en-US" sz="3200" dirty="0">
                <a:solidFill>
                  <a:srgbClr val="3F9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zh-CN" sz="32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" altLang="zh-CN" sz="3200" dirty="0">
                <a:latin typeface="Consolas" panose="020B0609020204030204" pitchFamily="49" charset="0"/>
                <a:cs typeface="Consolas" panose="020B0609020204030204" pitchFamily="49" charset="0"/>
              </a:rPr>
              <a:t>Transform</a:t>
            </a:r>
            <a:r>
              <a:rPr lang="en" altLang="zh-CN" sz="3200" dirty="0">
                <a:solidFill>
                  <a:srgbClr val="0E4A8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sz="32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" altLang="zh-CN" sz="3200" dirty="0" err="1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wjtp.traverse</a:t>
            </a:r>
            <a:r>
              <a:rPr lang="en" altLang="zh-CN" sz="32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" altLang="zh-CN" sz="3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" altLang="zh-CN" sz="32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" altLang="zh-CN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TraverseTransformer</a:t>
            </a:r>
            <a:r>
              <a:rPr lang="en" altLang="zh-CN" sz="3200" dirty="0">
                <a:solidFill>
                  <a:srgbClr val="BCBF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" altLang="zh-CN" sz="3200" dirty="0">
                <a:solidFill>
                  <a:srgbClr val="0E4A8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" altLang="zh-CN" sz="3200" dirty="0">
                <a:solidFill>
                  <a:srgbClr val="0E4A8E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zh-CN" sz="3200" dirty="0">
                <a:solidFill>
                  <a:srgbClr val="3F91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" altLang="zh-CN" sz="3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zh-CN" alt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848336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上机练习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/>
              <a:t>上机练习3</a:t>
            </a:r>
          </a:p>
        </p:txBody>
      </p:sp>
      <p:sp>
        <p:nvSpPr>
          <p:cNvPr id="240" name="插入phas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 err="1"/>
              <a:t>插入phase</a:t>
            </a:r>
            <a:endParaRPr dirty="0"/>
          </a:p>
        </p:txBody>
      </p:sp>
      <p:sp>
        <p:nvSpPr>
          <p:cNvPr id="241" name="尝试运行Fetch.jav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altLang="zh-CN" dirty="0" err="1"/>
              <a:t>src</a:t>
            </a:r>
            <a:r>
              <a:rPr lang="en-US" altLang="zh-CN" dirty="0"/>
              <a:t>/main/java/demo/</a:t>
            </a:r>
            <a:r>
              <a:rPr lang="en-US" altLang="zh-CN" dirty="0" err="1"/>
              <a:t>Traverse.java</a:t>
            </a:r>
            <a:endParaRPr lang="en-US" altLang="zh-CN" dirty="0"/>
          </a:p>
          <a:p>
            <a:r>
              <a:rPr lang="zh-CN" altLang="en-US" dirty="0"/>
              <a:t>阅读并运行</a:t>
            </a:r>
            <a:r>
              <a:rPr lang="en-US" altLang="zh-CN" dirty="0" err="1"/>
              <a:t>Traverse.java</a:t>
            </a:r>
            <a:endParaRPr lang="en-US" altLang="zh-CN" dirty="0"/>
          </a:p>
          <a:p>
            <a:pPr marL="0" indent="0" algn="l">
              <a:buNone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mvn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compile </a:t>
            </a:r>
          </a:p>
          <a:p>
            <a:pPr marL="0" indent="0" algn="l">
              <a:buNone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mvn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exec:java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\</a:t>
            </a:r>
          </a:p>
          <a:p>
            <a:pPr marL="0" indent="0" algn="l">
              <a:buNone/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"-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Dexec.mainClass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demo.</a:t>
            </a:r>
            <a:r>
              <a:rPr lang="en-US" altLang="zh-CN" sz="48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Traverse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\</a:t>
            </a:r>
          </a:p>
          <a:p>
            <a:pPr marL="0" indent="0" algn="l">
              <a:buNone/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"-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Dexec.args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demo-code:code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rt.jar:code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jce.jar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test.Hello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zh-CN" altLang="en-US" dirty="0"/>
              <a:t>了解每条语句的效果</a:t>
            </a:r>
          </a:p>
          <a:p>
            <a:pPr marL="0" indent="0" algn="l">
              <a:buNone/>
            </a:pP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6315C40-2B2B-1E4F-AC0E-833A2BB60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0977" y="731520"/>
            <a:ext cx="13801039" cy="784555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416069-FD99-D74D-A617-FE16647B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7480" dirty="0"/>
              <a:t>更多</a:t>
            </a:r>
            <a:r>
              <a:rPr kumimoji="1" lang="en-US" altLang="zh-CN" sz="7480" dirty="0"/>
              <a:t>Pack</a:t>
            </a:r>
            <a:r>
              <a:rPr kumimoji="1" lang="zh-CN" altLang="en-US" sz="7480" dirty="0"/>
              <a:t> </a:t>
            </a:r>
            <a:r>
              <a:rPr kumimoji="1" lang="en-US" altLang="zh-CN" sz="7480" dirty="0"/>
              <a:t>&amp;</a:t>
            </a:r>
            <a:r>
              <a:rPr kumimoji="1" lang="zh-CN" altLang="en-US" sz="7480" dirty="0"/>
              <a:t> </a:t>
            </a:r>
            <a:r>
              <a:rPr kumimoji="1" lang="en-US" altLang="zh-CN" sz="7480" dirty="0"/>
              <a:t>Phase</a:t>
            </a:r>
            <a:r>
              <a:rPr kumimoji="1" lang="zh-CN" altLang="en-US" sz="7480" dirty="0"/>
              <a:t>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2EB181-3381-F740-AC6C-B078B111DC3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DA2F30-BEEF-A44E-A426-E756F59AA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概述：</a:t>
            </a:r>
            <a:r>
              <a:rPr kumimoji="1" lang="en-US" altLang="zh-CN" dirty="0"/>
              <a:t>Soot 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仓库主页 </a:t>
            </a:r>
            <a:r>
              <a:rPr kumimoji="1" lang="en-US" altLang="zh-CN" dirty="0">
                <a:sym typeface="Wingdings" pitchFamily="2" charset="2"/>
              </a:rPr>
              <a:t> wiki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 Packs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and phases in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Soot</a:t>
            </a:r>
            <a:r>
              <a:rPr kumimoji="1" lang="zh-CN" altLang="en-US" dirty="0">
                <a:sym typeface="Wingdings" pitchFamily="2" charset="2"/>
              </a:rPr>
              <a:t>，</a:t>
            </a:r>
            <a:r>
              <a:rPr kumimoji="1" lang="en" altLang="zh-CN" dirty="0">
                <a:sym typeface="Wingdings" pitchFamily="2" charset="2"/>
                <a:hlinkClick r:id="rId2"/>
              </a:rPr>
              <a:t>https://github.com/soot-oss/soot/wiki/Packs-and-phases-in-Soot</a:t>
            </a:r>
            <a:endParaRPr kumimoji="1" lang="en-US" altLang="zh-CN" dirty="0">
              <a:sym typeface="Wingdings" pitchFamily="2" charset="2"/>
            </a:endParaRPr>
          </a:p>
          <a:p>
            <a:r>
              <a:rPr kumimoji="1" lang="zh-CN" altLang="en-US" dirty="0">
                <a:sym typeface="Wingdings" pitchFamily="2" charset="2"/>
              </a:rPr>
              <a:t>已有</a:t>
            </a:r>
            <a:r>
              <a:rPr kumimoji="1" lang="en-US" altLang="zh-CN" dirty="0">
                <a:sym typeface="Wingdings" pitchFamily="2" charset="2"/>
              </a:rPr>
              <a:t>packs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&amp;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phases</a:t>
            </a:r>
            <a:r>
              <a:rPr kumimoji="1" lang="zh-CN" altLang="en-US" dirty="0">
                <a:sym typeface="Wingdings" pitchFamily="2" charset="2"/>
              </a:rPr>
              <a:t>的具体选项和文档：</a:t>
            </a:r>
            <a:r>
              <a:rPr kumimoji="1" lang="en" altLang="zh-CN" dirty="0">
                <a:sym typeface="Wingdings" pitchFamily="2" charset="2"/>
                <a:hlinkClick r:id="rId3"/>
              </a:rPr>
              <a:t>https://soot-oss.github.io/soot/docs/4.3.0/options/soot_options.html</a:t>
            </a:r>
            <a:endParaRPr kumimoji="1" lang="en" altLang="zh-CN" dirty="0">
              <a:sym typeface="Wingdings" pitchFamily="2" charset="2"/>
            </a:endParaRPr>
          </a:p>
          <a:p>
            <a:pPr marL="609600" lvl="1" indent="0">
              <a:buNone/>
            </a:pPr>
            <a:r>
              <a:rPr kumimoji="1" lang="zh-CN" altLang="en" dirty="0">
                <a:sym typeface="Wingdings" pitchFamily="2" charset="2"/>
              </a:rPr>
              <a:t>建议</a:t>
            </a:r>
            <a:r>
              <a:rPr kumimoji="1" lang="zh-CN" altLang="en-US" dirty="0">
                <a:sym typeface="Wingdings" pitchFamily="2" charset="2"/>
              </a:rPr>
              <a:t>读完</a:t>
            </a:r>
            <a:r>
              <a:rPr kumimoji="1" lang="en-US" altLang="zh-CN" dirty="0">
                <a:sym typeface="Wingdings" pitchFamily="2" charset="2"/>
              </a:rPr>
              <a:t>Phases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and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Phase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Options</a:t>
            </a:r>
            <a:r>
              <a:rPr kumimoji="1" lang="zh-CN" altLang="en-US" dirty="0">
                <a:sym typeface="Wingdings" pitchFamily="2" charset="2"/>
              </a:rPr>
              <a:t>一节的开头，然后通过目录索引按需查看</a:t>
            </a:r>
            <a:endParaRPr kumimoji="1" lang="en-US" altLang="zh-CN" dirty="0">
              <a:sym typeface="Wingdings" pitchFamily="2" charset="2"/>
            </a:endParaRPr>
          </a:p>
          <a:p>
            <a:r>
              <a:rPr kumimoji="1" lang="en-US" altLang="zh-CN" dirty="0" err="1">
                <a:sym typeface="Wingdings" pitchFamily="2" charset="2"/>
              </a:rPr>
              <a:t>PackManager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&amp;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Pack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class</a:t>
            </a:r>
            <a:r>
              <a:rPr kumimoji="1" lang="zh-CN" altLang="en-US" dirty="0">
                <a:sym typeface="Wingdings" pitchFamily="2" charset="2"/>
              </a:rPr>
              <a:t>的文档：详见</a:t>
            </a:r>
            <a:r>
              <a:rPr kumimoji="1" lang="en-US" altLang="zh-CN" dirty="0">
                <a:sym typeface="Wingdings" pitchFamily="2" charset="2"/>
              </a:rPr>
              <a:t>Soot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 err="1">
                <a:sym typeface="Wingdings" pitchFamily="2" charset="2"/>
              </a:rPr>
              <a:t>JavaDoc</a:t>
            </a:r>
            <a:endParaRPr kumimoji="1" lang="en-US" altLang="zh-CN" dirty="0">
              <a:sym typeface="Wingdings" pitchFamily="2" charset="2"/>
            </a:endParaRPr>
          </a:p>
          <a:p>
            <a:pPr marL="609600" lvl="1" indent="0">
              <a:buNone/>
            </a:pPr>
            <a:r>
              <a:rPr kumimoji="1" lang="zh-CN" altLang="en-US" dirty="0">
                <a:sym typeface="Wingdings" pitchFamily="2" charset="2"/>
              </a:rPr>
              <a:t>除了</a:t>
            </a:r>
            <a:r>
              <a:rPr kumimoji="1" lang="en-US" altLang="zh-CN" dirty="0">
                <a:sym typeface="Wingdings" pitchFamily="2" charset="2"/>
              </a:rPr>
              <a:t>add</a:t>
            </a:r>
            <a:r>
              <a:rPr kumimoji="1" lang="zh-CN" altLang="en-US" dirty="0">
                <a:sym typeface="Wingdings" pitchFamily="2" charset="2"/>
              </a:rPr>
              <a:t>之外，还有</a:t>
            </a:r>
            <a:r>
              <a:rPr kumimoji="1" lang="en-US" altLang="zh-CN" dirty="0" err="1">
                <a:sym typeface="Wingdings" pitchFamily="2" charset="2"/>
              </a:rPr>
              <a:t>insertAfter</a:t>
            </a:r>
            <a:r>
              <a:rPr kumimoji="1" lang="en-US" altLang="zh-CN" dirty="0">
                <a:sym typeface="Wingdings" pitchFamily="2" charset="2"/>
              </a:rPr>
              <a:t>/</a:t>
            </a:r>
            <a:r>
              <a:rPr kumimoji="1" lang="en-US" altLang="zh-CN" dirty="0" err="1">
                <a:sym typeface="Wingdings" pitchFamily="2" charset="2"/>
              </a:rPr>
              <a:t>insertBefore</a:t>
            </a:r>
            <a:r>
              <a:rPr kumimoji="1" lang="zh-CN" altLang="en-US" dirty="0">
                <a:sym typeface="Wingdings" pitchFamily="2" charset="2"/>
              </a:rPr>
              <a:t>等指定控制注册</a:t>
            </a:r>
            <a:r>
              <a:rPr kumimoji="1" lang="en-US" altLang="zh-CN" dirty="0">
                <a:sym typeface="Wingdings" pitchFamily="2" charset="2"/>
              </a:rPr>
              <a:t>phases</a:t>
            </a:r>
            <a:r>
              <a:rPr kumimoji="1" lang="zh-CN" altLang="en-US" dirty="0">
                <a:sym typeface="Wingdings" pitchFamily="2" charset="2"/>
              </a:rPr>
              <a:t>的接口</a:t>
            </a:r>
            <a:endParaRPr kumimoji="1" lang="en" altLang="zh-CN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00256023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C683-E83B-DF48-89BA-6448E2B619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/>
              <a:t>控制流图</a:t>
            </a:r>
            <a:r>
              <a:rPr kumimoji="1" lang="en-US" altLang="zh-CN" dirty="0" err="1"/>
              <a:t>UnitGraph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051F62-6B66-F749-A27A-37BA5472D3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Soot</a:t>
            </a:r>
            <a:r>
              <a:rPr kumimoji="1" lang="zh-CN" altLang="en-US" dirty="0"/>
              <a:t>实现了构建过程内控制流的数据结构</a:t>
            </a:r>
            <a:r>
              <a:rPr kumimoji="1" lang="en-US" altLang="zh-CN" dirty="0" err="1"/>
              <a:t>UnitGraph</a:t>
            </a:r>
            <a:endParaRPr kumimoji="1" lang="en-US" altLang="zh-CN" dirty="0"/>
          </a:p>
          <a:p>
            <a:r>
              <a:rPr kumimoji="1" lang="en-US" altLang="zh-CN" dirty="0" err="1"/>
              <a:t>UnitGraph</a:t>
            </a:r>
            <a:r>
              <a:rPr kumimoji="1" lang="zh-CN" altLang="en-US" dirty="0"/>
              <a:t>可以直接从</a:t>
            </a:r>
            <a:r>
              <a:rPr kumimoji="1" lang="en-US" altLang="zh-CN" dirty="0"/>
              <a:t>Body</a:t>
            </a:r>
            <a:r>
              <a:rPr kumimoji="1" lang="zh-CN" altLang="en-US" dirty="0"/>
              <a:t>构建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 err="1"/>
              <a:t>UnitGraph</a:t>
            </a:r>
            <a:r>
              <a:rPr kumimoji="1" lang="zh-CN" altLang="en-US" dirty="0"/>
              <a:t>的子类还包括</a:t>
            </a:r>
            <a:r>
              <a:rPr kumimoji="1" lang="en-US" altLang="zh-CN" dirty="0" err="1"/>
              <a:t>BriefUnitGraph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ExceptionalUnitGraph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TrapUnitGraph</a:t>
            </a:r>
            <a:r>
              <a:rPr kumimoji="1" lang="zh-CN" altLang="en-US" dirty="0"/>
              <a:t>等</a:t>
            </a:r>
            <a:endParaRPr kumimoji="1" lang="en-US" altLang="zh-CN" dirty="0"/>
          </a:p>
        </p:txBody>
      </p:sp>
      <p:sp>
        <p:nvSpPr>
          <p:cNvPr id="5" name="Soot的执行流程">
            <a:extLst>
              <a:ext uri="{FF2B5EF4-FFF2-40B4-BE49-F238E27FC236}">
                <a16:creationId xmlns:a16="http://schemas.microsoft.com/office/drawing/2014/main" id="{0B8EA8D1-402C-C24A-852D-0FCD6E9C2F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kumimoji="1" lang="en-US" altLang="zh-CN" dirty="0"/>
              <a:t>Soot</a:t>
            </a:r>
            <a:r>
              <a:rPr kumimoji="1" lang="zh-CN" altLang="en-US" dirty="0"/>
              <a:t>的辅助工具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1ED474F-DEFD-2F42-ABD9-9D131DCE0018}"/>
              </a:ext>
            </a:extLst>
          </p:cNvPr>
          <p:cNvSpPr txBox="1"/>
          <p:nvPr/>
        </p:nvSpPr>
        <p:spPr>
          <a:xfrm>
            <a:off x="4009644" y="6680246"/>
            <a:ext cx="12188952" cy="1323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" altLang="zh-CN" sz="40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Body b </a:t>
            </a:r>
            <a:r>
              <a:rPr lang="en" altLang="zh-CN" sz="40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zh-CN" sz="4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mainMethod</a:t>
            </a:r>
            <a:r>
              <a:rPr lang="en" altLang="zh-CN" sz="4000" dirty="0" err="1">
                <a:latin typeface="Consolas" panose="020B0609020204030204" pitchFamily="49" charset="0"/>
                <a:cs typeface="Consolas" panose="020B0609020204030204" pitchFamily="49" charset="0"/>
              </a:rPr>
              <a:t>.getActiveBody</a:t>
            </a:r>
            <a:r>
              <a:rPr lang="en" altLang="zh-CN" sz="4000" dirty="0">
                <a:solidFill>
                  <a:srgbClr val="BCBF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" altLang="zh-CN" sz="4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" altLang="zh-CN" sz="4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zh-CN" sz="4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BriefUnitGraph</a:t>
            </a:r>
            <a:r>
              <a:rPr lang="en" altLang="zh-CN" sz="40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g </a:t>
            </a:r>
            <a:r>
              <a:rPr lang="en" altLang="zh-CN" sz="40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zh-CN" sz="40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" altLang="zh-CN" sz="4000" dirty="0" err="1">
                <a:latin typeface="Consolas" panose="020B0609020204030204" pitchFamily="49" charset="0"/>
                <a:cs typeface="Consolas" panose="020B0609020204030204" pitchFamily="49" charset="0"/>
              </a:rPr>
              <a:t>BriefUnitGraph</a:t>
            </a:r>
            <a:r>
              <a:rPr lang="en" altLang="zh-CN" sz="4000" dirty="0">
                <a:solidFill>
                  <a:srgbClr val="BCBF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sz="40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" altLang="zh-CN" sz="4000" dirty="0">
                <a:solidFill>
                  <a:srgbClr val="BCBF0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" altLang="zh-CN" sz="4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zh-CN" altLang="en-US" sz="4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15320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C683-E83B-DF48-89BA-6448E2B619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/>
              <a:t>调用图</a:t>
            </a:r>
            <a:r>
              <a:rPr kumimoji="1" lang="en-US" altLang="zh-CN" dirty="0" err="1"/>
              <a:t>CallGraph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051F62-6B66-F749-A27A-37BA5472D3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err="1"/>
              <a:t>CallGraph</a:t>
            </a:r>
            <a:r>
              <a:rPr kumimoji="1" lang="zh-CN" altLang="en-US" dirty="0"/>
              <a:t>类为存储</a:t>
            </a:r>
            <a:r>
              <a:rPr kumimoji="1" lang="en-US" altLang="zh-CN" dirty="0"/>
              <a:t>/</a:t>
            </a:r>
            <a:r>
              <a:rPr kumimoji="1" lang="zh-CN" altLang="en-US" dirty="0"/>
              <a:t>使用调用图提供了基本数据结构</a:t>
            </a:r>
            <a:endParaRPr kumimoji="1" lang="en-US" altLang="zh-CN" dirty="0"/>
          </a:p>
          <a:p>
            <a:r>
              <a:rPr kumimoji="1" lang="zh-CN" altLang="en-US" dirty="0"/>
              <a:t>全局模式下会启动</a:t>
            </a:r>
            <a:r>
              <a:rPr kumimoji="1" lang="en-US" altLang="zh-CN" dirty="0"/>
              <a:t>cg</a:t>
            </a:r>
            <a:r>
              <a:rPr kumimoji="1" lang="zh-CN" altLang="en-US" dirty="0"/>
              <a:t> </a:t>
            </a:r>
            <a:r>
              <a:rPr kumimoji="1" lang="en-US" altLang="zh-CN" dirty="0"/>
              <a:t>pack</a:t>
            </a:r>
            <a:r>
              <a:rPr kumimoji="1" lang="zh-CN" altLang="en-US" dirty="0"/>
              <a:t>，生成调用图</a:t>
            </a:r>
            <a:r>
              <a:rPr kumimoji="1" lang="en-US" altLang="zh-CN" dirty="0" err="1"/>
              <a:t>CallGraph</a:t>
            </a:r>
            <a:r>
              <a:rPr kumimoji="1" lang="zh-CN" altLang="en-US" dirty="0"/>
              <a:t>，可通过</a:t>
            </a:r>
            <a:r>
              <a:rPr kumimoji="1" lang="en-US" altLang="zh-CN" dirty="0" err="1"/>
              <a:t>Scene.v</a:t>
            </a:r>
            <a:r>
              <a:rPr kumimoji="1" lang="en-US" altLang="zh-CN" dirty="0"/>
              <a:t>().</a:t>
            </a:r>
            <a:r>
              <a:rPr kumimoji="1" lang="en-US" altLang="zh-CN" dirty="0" err="1"/>
              <a:t>getCallGraph</a:t>
            </a:r>
            <a:r>
              <a:rPr kumimoji="1" lang="en-US" altLang="zh-CN" dirty="0"/>
              <a:t>()</a:t>
            </a:r>
            <a:r>
              <a:rPr kumimoji="1" lang="zh-CN" altLang="en-US" dirty="0"/>
              <a:t>获得</a:t>
            </a:r>
            <a:endParaRPr kumimoji="1" lang="en-US" altLang="zh-CN" dirty="0"/>
          </a:p>
          <a:p>
            <a:r>
              <a:rPr kumimoji="1" lang="zh-CN" altLang="en-US" dirty="0"/>
              <a:t>默认模式下只考虑根据类层次结构（</a:t>
            </a:r>
            <a:r>
              <a:rPr kumimoji="1" lang="en-US" altLang="zh-CN" dirty="0" err="1"/>
              <a:t>cg.cha</a:t>
            </a:r>
            <a:r>
              <a:rPr kumimoji="1" lang="zh-CN" altLang="en-US" dirty="0"/>
              <a:t>）来生成调用图，比较粗糙</a:t>
            </a:r>
            <a:endParaRPr kumimoji="1" lang="en-US" altLang="zh-CN" dirty="0"/>
          </a:p>
          <a:p>
            <a:r>
              <a:rPr kumimoji="1" lang="en-US" altLang="zh-CN" dirty="0"/>
              <a:t>soot</a:t>
            </a:r>
            <a:r>
              <a:rPr kumimoji="1" lang="zh-CN" altLang="en-US" dirty="0"/>
              <a:t>预置了</a:t>
            </a:r>
            <a:r>
              <a:rPr kumimoji="1" lang="en-US" altLang="zh-CN" dirty="0"/>
              <a:t>Spark</a:t>
            </a:r>
            <a:r>
              <a:rPr kumimoji="1" lang="zh-CN" altLang="en-US" dirty="0"/>
              <a:t>和</a:t>
            </a:r>
            <a:r>
              <a:rPr kumimoji="1" lang="en-US" altLang="zh-CN" dirty="0"/>
              <a:t>Paddle</a:t>
            </a:r>
            <a:r>
              <a:rPr kumimoji="1" lang="zh-CN" altLang="en-US" dirty="0"/>
              <a:t>两种精确算法来计算调用图，但</a:t>
            </a:r>
            <a:r>
              <a:rPr kumimoji="1" lang="zh-CN" altLang="en-US" b="1" dirty="0"/>
              <a:t>请不要在课程项目中使用！！</a:t>
            </a:r>
            <a:endParaRPr kumimoji="1" lang="en-US" altLang="zh-CN" b="1" dirty="0"/>
          </a:p>
        </p:txBody>
      </p:sp>
      <p:sp>
        <p:nvSpPr>
          <p:cNvPr id="5" name="Soot的执行流程">
            <a:extLst>
              <a:ext uri="{FF2B5EF4-FFF2-40B4-BE49-F238E27FC236}">
                <a16:creationId xmlns:a16="http://schemas.microsoft.com/office/drawing/2014/main" id="{0B8EA8D1-402C-C24A-852D-0FCD6E9C2F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kumimoji="1" lang="en-US" altLang="zh-CN" dirty="0"/>
              <a:t>Soot</a:t>
            </a:r>
            <a:r>
              <a:rPr kumimoji="1" lang="zh-CN" altLang="en-US" dirty="0"/>
              <a:t>的辅助工具</a:t>
            </a:r>
          </a:p>
        </p:txBody>
      </p:sp>
    </p:spTree>
    <p:extLst>
      <p:ext uri="{BB962C8B-B14F-4D97-AF65-F5344CB8AC3E}">
        <p14:creationId xmlns:p14="http://schemas.microsoft.com/office/powerpoint/2010/main" val="225792643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oot的开发历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Soot的开发历程</a:t>
            </a:r>
            <a:endParaRPr dirty="0"/>
          </a:p>
        </p:txBody>
      </p:sp>
      <p:sp>
        <p:nvSpPr>
          <p:cNvPr id="165" name="Started in 1996-97 with the development of coffi by Clark Verbrugge and some first prototypes of Jimple IR by Clark and Raja Vallée-Rai.…"/>
          <p:cNvSpPr txBox="1">
            <a:spLocks noGrp="1"/>
          </p:cNvSpPr>
          <p:nvPr>
            <p:ph type="body" idx="1"/>
          </p:nvPr>
        </p:nvSpPr>
        <p:spPr>
          <a:xfrm>
            <a:off x="1206500" y="3859095"/>
            <a:ext cx="21971000" cy="95580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Started at </a:t>
            </a:r>
            <a:r>
              <a:rPr dirty="0"/>
              <a:t>1996-97</a:t>
            </a:r>
            <a:r>
              <a:rPr lang="en-US" dirty="0"/>
              <a:t>, with </a:t>
            </a:r>
            <a:r>
              <a:rPr lang="en" b="1" dirty="0"/>
              <a:t>c</a:t>
            </a:r>
            <a:r>
              <a:rPr b="1" dirty="0" err="1"/>
              <a:t>offi</a:t>
            </a:r>
            <a:r>
              <a:rPr dirty="0"/>
              <a:t> by Clark </a:t>
            </a:r>
            <a:r>
              <a:rPr dirty="0" err="1"/>
              <a:t>Verbrugge</a:t>
            </a:r>
            <a:r>
              <a:rPr dirty="0"/>
              <a:t> </a:t>
            </a:r>
            <a:r>
              <a:rPr lang="en-US" dirty="0"/>
              <a:t>and </a:t>
            </a:r>
            <a:r>
              <a:rPr dirty="0"/>
              <a:t>some first prototypes of </a:t>
            </a:r>
            <a:r>
              <a:rPr b="1" dirty="0" err="1"/>
              <a:t>Jimple</a:t>
            </a:r>
            <a:r>
              <a:rPr b="1" dirty="0"/>
              <a:t> IR </a:t>
            </a:r>
            <a:r>
              <a:rPr dirty="0"/>
              <a:t>by Clark and Raja </a:t>
            </a:r>
            <a:r>
              <a:rPr dirty="0" err="1"/>
              <a:t>Vallée</a:t>
            </a:r>
            <a:r>
              <a:rPr dirty="0"/>
              <a:t>-Rai.</a:t>
            </a:r>
          </a:p>
          <a:p>
            <a:r>
              <a:rPr dirty="0"/>
              <a:t>Originally developed by the </a:t>
            </a:r>
            <a:r>
              <a:rPr b="1" dirty="0"/>
              <a:t>Sable Research Group</a:t>
            </a:r>
            <a:r>
              <a:rPr dirty="0"/>
              <a:t> of McGill University.</a:t>
            </a:r>
          </a:p>
          <a:p>
            <a:r>
              <a:rPr lang="en-US" dirty="0"/>
              <a:t>First published </a:t>
            </a:r>
            <a:r>
              <a:rPr dirty="0"/>
              <a:t>at CASCON 1999.</a:t>
            </a:r>
          </a:p>
          <a:p>
            <a:r>
              <a:rPr lang="en-US" altLang="zh-CN" dirty="0"/>
              <a:t>Currently maintained </a:t>
            </a:r>
            <a:r>
              <a:rPr dirty="0"/>
              <a:t>by </a:t>
            </a:r>
            <a:r>
              <a:rPr b="1" dirty="0"/>
              <a:t>Eric </a:t>
            </a:r>
            <a:r>
              <a:rPr b="1" dirty="0" err="1"/>
              <a:t>Bodden</a:t>
            </a:r>
            <a:r>
              <a:rPr dirty="0" err="1"/>
              <a:t>’s</a:t>
            </a:r>
            <a:r>
              <a:rPr dirty="0"/>
              <a:t> Software Engineering Group at Heinz Nixdorf Institute of Paderborn University.</a:t>
            </a:r>
          </a:p>
          <a:p>
            <a:r>
              <a:rPr lang="en-US" dirty="0"/>
              <a:t>There </a:t>
            </a:r>
            <a:r>
              <a:rPr dirty="0"/>
              <a:t>are a bunch of extensions to Soot, including </a:t>
            </a:r>
            <a:r>
              <a:rPr b="1" dirty="0"/>
              <a:t>Boomerang</a:t>
            </a:r>
            <a:r>
              <a:rPr dirty="0"/>
              <a:t>, </a:t>
            </a:r>
            <a:r>
              <a:rPr b="1" dirty="0" err="1"/>
              <a:t>FlowDroid</a:t>
            </a:r>
            <a:r>
              <a:rPr dirty="0"/>
              <a:t> and </a:t>
            </a:r>
            <a:r>
              <a:rPr b="1" dirty="0"/>
              <a:t>Soot-Scala.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C683-E83B-DF48-89BA-6448E2B619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/>
              <a:t>调用图</a:t>
            </a:r>
            <a:r>
              <a:rPr kumimoji="1" lang="en-US" altLang="zh-CN" dirty="0" err="1"/>
              <a:t>CallGraph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051F62-6B66-F749-A27A-37BA5472D3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err="1"/>
              <a:t>CallGraph</a:t>
            </a:r>
            <a:r>
              <a:rPr kumimoji="1" lang="zh-CN" altLang="en-US" dirty="0"/>
              <a:t>类为存储</a:t>
            </a:r>
            <a:r>
              <a:rPr kumimoji="1" lang="en-US" altLang="zh-CN" dirty="0"/>
              <a:t>/</a:t>
            </a:r>
            <a:r>
              <a:rPr kumimoji="1" lang="zh-CN" altLang="en-US" dirty="0"/>
              <a:t>使用调用图提供了基本数据结构</a:t>
            </a:r>
            <a:endParaRPr kumimoji="1" lang="en-US" altLang="zh-CN" dirty="0"/>
          </a:p>
          <a:p>
            <a:r>
              <a:rPr kumimoji="1" lang="zh-CN" altLang="en-US" dirty="0"/>
              <a:t>全局模式下会启动</a:t>
            </a:r>
            <a:r>
              <a:rPr kumimoji="1" lang="en-US" altLang="zh-CN" dirty="0"/>
              <a:t>cg</a:t>
            </a:r>
            <a:r>
              <a:rPr kumimoji="1" lang="zh-CN" altLang="en-US" dirty="0"/>
              <a:t> </a:t>
            </a:r>
            <a:r>
              <a:rPr kumimoji="1" lang="en-US" altLang="zh-CN" dirty="0"/>
              <a:t>pack</a:t>
            </a:r>
            <a:r>
              <a:rPr kumimoji="1" lang="zh-CN" altLang="en-US" dirty="0"/>
              <a:t>，生成调用图</a:t>
            </a:r>
            <a:r>
              <a:rPr kumimoji="1" lang="en-US" altLang="zh-CN" dirty="0" err="1"/>
              <a:t>CallGraph</a:t>
            </a:r>
            <a:r>
              <a:rPr kumimoji="1" lang="zh-CN" altLang="en-US" dirty="0"/>
              <a:t>，可通过</a:t>
            </a:r>
            <a:r>
              <a:rPr kumimoji="1" lang="en-US" altLang="zh-CN" dirty="0" err="1"/>
              <a:t>Scene.v</a:t>
            </a:r>
            <a:r>
              <a:rPr kumimoji="1" lang="en-US" altLang="zh-CN" dirty="0"/>
              <a:t>().</a:t>
            </a:r>
            <a:r>
              <a:rPr kumimoji="1" lang="en-US" altLang="zh-CN" dirty="0" err="1"/>
              <a:t>getCallGraph</a:t>
            </a:r>
            <a:r>
              <a:rPr kumimoji="1" lang="en-US" altLang="zh-CN" dirty="0"/>
              <a:t>()</a:t>
            </a:r>
            <a:r>
              <a:rPr kumimoji="1" lang="zh-CN" altLang="en-US" dirty="0"/>
              <a:t>获得</a:t>
            </a:r>
            <a:endParaRPr kumimoji="1" lang="en-US" altLang="zh-CN" dirty="0"/>
          </a:p>
          <a:p>
            <a:r>
              <a:rPr kumimoji="1" lang="zh-CN" altLang="en-US" dirty="0"/>
              <a:t>默认模式下只考虑根据类层次结构（</a:t>
            </a:r>
            <a:r>
              <a:rPr kumimoji="1" lang="en-US" altLang="zh-CN" dirty="0" err="1"/>
              <a:t>cg.cha</a:t>
            </a:r>
            <a:r>
              <a:rPr kumimoji="1" lang="zh-CN" altLang="en-US" dirty="0"/>
              <a:t>）来生成调用图，比较粗糙</a:t>
            </a:r>
            <a:endParaRPr kumimoji="1" lang="en-US" altLang="zh-CN" dirty="0"/>
          </a:p>
          <a:p>
            <a:r>
              <a:rPr kumimoji="1" lang="en-US" altLang="zh-CN" dirty="0"/>
              <a:t>soot</a:t>
            </a:r>
            <a:r>
              <a:rPr kumimoji="1" lang="zh-CN" altLang="en-US" dirty="0"/>
              <a:t>预置了</a:t>
            </a:r>
            <a:r>
              <a:rPr kumimoji="1" lang="en-US" altLang="zh-CN" dirty="0"/>
              <a:t>Spark</a:t>
            </a:r>
            <a:r>
              <a:rPr kumimoji="1" lang="zh-CN" altLang="en-US" dirty="0"/>
              <a:t>和</a:t>
            </a:r>
            <a:r>
              <a:rPr kumimoji="1" lang="en-US" altLang="zh-CN" dirty="0"/>
              <a:t>Paddle</a:t>
            </a:r>
            <a:r>
              <a:rPr kumimoji="1" lang="zh-CN" altLang="en-US" dirty="0"/>
              <a:t>两种精确算法来计算调用图，但</a:t>
            </a:r>
            <a:r>
              <a:rPr kumimoji="1" lang="zh-CN" altLang="en-US" b="1" dirty="0"/>
              <a:t>请不要在课程项目中使用！！</a:t>
            </a:r>
            <a:endParaRPr kumimoji="1" lang="en-US" altLang="zh-CN" b="1" dirty="0"/>
          </a:p>
        </p:txBody>
      </p:sp>
      <p:sp>
        <p:nvSpPr>
          <p:cNvPr id="5" name="Soot的执行流程">
            <a:extLst>
              <a:ext uri="{FF2B5EF4-FFF2-40B4-BE49-F238E27FC236}">
                <a16:creationId xmlns:a16="http://schemas.microsoft.com/office/drawing/2014/main" id="{0B8EA8D1-402C-C24A-852D-0FCD6E9C2F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kumimoji="1" lang="en-US" altLang="zh-CN" dirty="0"/>
              <a:t>Soot</a:t>
            </a:r>
            <a:r>
              <a:rPr kumimoji="1" lang="zh-CN" altLang="en-US" dirty="0"/>
              <a:t>的辅助工具</a:t>
            </a:r>
          </a:p>
        </p:txBody>
      </p:sp>
    </p:spTree>
    <p:extLst>
      <p:ext uri="{BB962C8B-B14F-4D97-AF65-F5344CB8AC3E}">
        <p14:creationId xmlns:p14="http://schemas.microsoft.com/office/powerpoint/2010/main" val="1034528511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C683-E83B-DF48-89BA-6448E2B619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/>
              <a:t>使用</a:t>
            </a:r>
            <a:r>
              <a:rPr kumimoji="1" lang="en-US" altLang="zh-CN" dirty="0"/>
              <a:t>Soot</a:t>
            </a:r>
            <a:r>
              <a:rPr kumimoji="1" lang="zh-CN" altLang="en-US" dirty="0"/>
              <a:t>的数据流分析模版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051F62-6B66-F749-A27A-37BA5472D3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Soot</a:t>
            </a:r>
            <a:r>
              <a:rPr kumimoji="1" lang="zh-CN" altLang="en-US" dirty="0"/>
              <a:t>已经提供了过程内数据流分析的模版（以及一些基于模版实现的简单分析）</a:t>
            </a:r>
            <a:endParaRPr kumimoji="1" lang="en-US" altLang="zh-CN" dirty="0"/>
          </a:p>
          <a:p>
            <a:r>
              <a:rPr kumimoji="1" lang="zh-CN" altLang="en-US" dirty="0"/>
              <a:t>包括</a:t>
            </a:r>
            <a:r>
              <a:rPr kumimoji="1" lang="en-US" altLang="zh-CN" dirty="0" err="1"/>
              <a:t>ForwardFlowAnalysis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BackwardFlowAnalysis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ForwardBranchedFlowAnalysis</a:t>
            </a:r>
            <a:endParaRPr kumimoji="1" lang="en-US" altLang="zh-CN" dirty="0"/>
          </a:p>
        </p:txBody>
      </p:sp>
      <p:sp>
        <p:nvSpPr>
          <p:cNvPr id="5" name="Soot的执行流程">
            <a:extLst>
              <a:ext uri="{FF2B5EF4-FFF2-40B4-BE49-F238E27FC236}">
                <a16:creationId xmlns:a16="http://schemas.microsoft.com/office/drawing/2014/main" id="{0B8EA8D1-402C-C24A-852D-0FCD6E9C2F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Soot的</a:t>
            </a:r>
            <a:r>
              <a:rPr lang="zh-CN" altLang="en-US" dirty="0"/>
              <a:t>辅助工具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40E357D-7822-764B-833C-FEB9F5DDA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4636" y="6345978"/>
            <a:ext cx="11252200" cy="70993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54AEBAE-3757-364D-AAA6-47A8DF937597}"/>
              </a:ext>
            </a:extLst>
          </p:cNvPr>
          <p:cNvSpPr txBox="1"/>
          <p:nvPr/>
        </p:nvSpPr>
        <p:spPr>
          <a:xfrm>
            <a:off x="438912" y="7208964"/>
            <a:ext cx="10789920" cy="45345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indent="0" algn="l">
              <a:buNone/>
            </a:pPr>
            <a:r>
              <a:rPr kumimoji="1" lang="en-US" altLang="zh-CN" sz="3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ForwardFlowAnalysis</a:t>
            </a: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&lt;N,A&gt; {</a:t>
            </a:r>
          </a:p>
          <a:p>
            <a:pPr marL="0" indent="0" algn="l">
              <a:buNone/>
            </a:pP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void copy(A source, A </a:t>
            </a:r>
            <a:r>
              <a:rPr kumimoji="1" lang="en-US" altLang="zh-CN" sz="3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</a:t>
            </a: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algn="l">
              <a:buNone/>
            </a:pP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void merge(A in1, A in2, A out);</a:t>
            </a:r>
          </a:p>
          <a:p>
            <a:pPr marL="0" indent="0" algn="l">
              <a:buNone/>
            </a:pP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 </a:t>
            </a:r>
            <a:r>
              <a:rPr kumimoji="1" lang="en-US" altLang="zh-CN" sz="3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newInitialFlow</a:t>
            </a: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 algn="l">
              <a:buNone/>
            </a:pP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 </a:t>
            </a:r>
            <a:r>
              <a:rPr kumimoji="1" lang="en-US" altLang="zh-CN" sz="36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entryInitialFlow</a:t>
            </a: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 algn="l">
              <a:buNone/>
            </a:pP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flowthrough(A in, N d, A out);</a:t>
            </a:r>
          </a:p>
          <a:p>
            <a:pPr marL="0" indent="0" algn="l">
              <a:buNone/>
            </a:pPr>
            <a:r>
              <a:rPr kumimoji="1" lang="en-US" altLang="zh-CN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1F2113C8-DFBF-C740-A9DA-E6D9BCD1D35C}"/>
              </a:ext>
            </a:extLst>
          </p:cNvPr>
          <p:cNvCxnSpPr>
            <a:cxnSpLocks/>
          </p:cNvCxnSpPr>
          <p:nvPr/>
        </p:nvCxnSpPr>
        <p:spPr>
          <a:xfrm flipH="1" flipV="1">
            <a:off x="5742432" y="7370065"/>
            <a:ext cx="7181088" cy="1280159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4" name="直线箭头连接符 11">
            <a:extLst>
              <a:ext uri="{FF2B5EF4-FFF2-40B4-BE49-F238E27FC236}">
                <a16:creationId xmlns:a16="http://schemas.microsoft.com/office/drawing/2014/main" id="{BB995DB5-85F0-9544-9B56-4DD47696A919}"/>
              </a:ext>
            </a:extLst>
          </p:cNvPr>
          <p:cNvCxnSpPr>
            <a:cxnSpLocks/>
          </p:cNvCxnSpPr>
          <p:nvPr/>
        </p:nvCxnSpPr>
        <p:spPr>
          <a:xfrm flipH="1" flipV="1">
            <a:off x="6217920" y="7754112"/>
            <a:ext cx="6705600" cy="1508319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0" name="直线箭头连接符 11">
            <a:extLst>
              <a:ext uri="{FF2B5EF4-FFF2-40B4-BE49-F238E27FC236}">
                <a16:creationId xmlns:a16="http://schemas.microsoft.com/office/drawing/2014/main" id="{02AFA49F-1FC7-DC46-AFA8-90DFCF69AA5D}"/>
              </a:ext>
            </a:extLst>
          </p:cNvPr>
          <p:cNvCxnSpPr>
            <a:cxnSpLocks/>
          </p:cNvCxnSpPr>
          <p:nvPr/>
        </p:nvCxnSpPr>
        <p:spPr>
          <a:xfrm flipH="1" flipV="1">
            <a:off x="8906256" y="8752373"/>
            <a:ext cx="4017264" cy="510058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9" name="直线箭头连接符 11">
            <a:extLst>
              <a:ext uri="{FF2B5EF4-FFF2-40B4-BE49-F238E27FC236}">
                <a16:creationId xmlns:a16="http://schemas.microsoft.com/office/drawing/2014/main" id="{E4D9D9E1-BE9D-BD43-A39C-D662BBC7B442}"/>
              </a:ext>
            </a:extLst>
          </p:cNvPr>
          <p:cNvCxnSpPr>
            <a:cxnSpLocks/>
          </p:cNvCxnSpPr>
          <p:nvPr/>
        </p:nvCxnSpPr>
        <p:spPr>
          <a:xfrm flipH="1" flipV="1">
            <a:off x="6217920" y="9795286"/>
            <a:ext cx="6565392" cy="100342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直线箭头连接符 11">
            <a:extLst>
              <a:ext uri="{FF2B5EF4-FFF2-40B4-BE49-F238E27FC236}">
                <a16:creationId xmlns:a16="http://schemas.microsoft.com/office/drawing/2014/main" id="{E4497811-D632-8B42-BD1C-6EBF24432AB4}"/>
              </a:ext>
            </a:extLst>
          </p:cNvPr>
          <p:cNvCxnSpPr>
            <a:cxnSpLocks/>
          </p:cNvCxnSpPr>
          <p:nvPr/>
        </p:nvCxnSpPr>
        <p:spPr>
          <a:xfrm flipH="1">
            <a:off x="5742432" y="9262431"/>
            <a:ext cx="7181088" cy="21070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直线箭头连接符 11">
            <a:extLst>
              <a:ext uri="{FF2B5EF4-FFF2-40B4-BE49-F238E27FC236}">
                <a16:creationId xmlns:a16="http://schemas.microsoft.com/office/drawing/2014/main" id="{F667ACE6-3CB6-A04D-B4ED-0ABC36C72BD0}"/>
              </a:ext>
            </a:extLst>
          </p:cNvPr>
          <p:cNvCxnSpPr>
            <a:cxnSpLocks/>
          </p:cNvCxnSpPr>
          <p:nvPr/>
        </p:nvCxnSpPr>
        <p:spPr>
          <a:xfrm flipH="1" flipV="1">
            <a:off x="8449056" y="10295783"/>
            <a:ext cx="4334256" cy="451915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811096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上机练习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/>
              <a:t>上机练习</a:t>
            </a:r>
            <a:r>
              <a:rPr lang="en-US" dirty="0"/>
              <a:t>4</a:t>
            </a:r>
            <a:endParaRPr dirty="0"/>
          </a:p>
        </p:txBody>
      </p:sp>
      <p:sp>
        <p:nvSpPr>
          <p:cNvPr id="240" name="插入phas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en-US" dirty="0" err="1"/>
              <a:t>实现Livness</a:t>
            </a:r>
            <a:r>
              <a:rPr lang="zh-CN" altLang="en-US" dirty="0"/>
              <a:t> </a:t>
            </a:r>
            <a:r>
              <a:rPr lang="en-US" altLang="zh-CN" dirty="0" err="1"/>
              <a:t>Variable</a:t>
            </a:r>
            <a:r>
              <a:rPr lang="en-US" dirty="0" err="1"/>
              <a:t>分析</a:t>
            </a:r>
            <a:endParaRPr dirty="0"/>
          </a:p>
        </p:txBody>
      </p:sp>
      <p:sp>
        <p:nvSpPr>
          <p:cNvPr id="241" name="尝试运行Fetch.java…"/>
          <p:cNvSpPr txBox="1">
            <a:spLocks noGrp="1"/>
          </p:cNvSpPr>
          <p:nvPr>
            <p:ph type="body" idx="1"/>
          </p:nvPr>
        </p:nvSpPr>
        <p:spPr>
          <a:xfrm>
            <a:off x="712724" y="4248504"/>
            <a:ext cx="23811484" cy="825601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dirty="0" err="1"/>
              <a:t>src</a:t>
            </a:r>
            <a:r>
              <a:rPr lang="en-US" altLang="zh-CN" dirty="0"/>
              <a:t>/main/java/demo/</a:t>
            </a:r>
            <a:r>
              <a:rPr lang="en-US" altLang="zh-CN" dirty="0" err="1"/>
              <a:t>GetGraph.java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src</a:t>
            </a:r>
            <a:r>
              <a:rPr lang="en-US" altLang="zh-CN" dirty="0"/>
              <a:t>/main/java/demo/</a:t>
            </a:r>
            <a:r>
              <a:rPr lang="en-US" altLang="zh-CN" dirty="0" err="1"/>
              <a:t>LivenessAnalysis.java</a:t>
            </a:r>
            <a:endParaRPr lang="en-US" altLang="zh-CN" dirty="0"/>
          </a:p>
          <a:p>
            <a:r>
              <a:rPr lang="zh-CN" altLang="en-US" dirty="0"/>
              <a:t>阅读并运行</a:t>
            </a:r>
            <a:r>
              <a:rPr lang="en-US" altLang="zh-CN" dirty="0" err="1"/>
              <a:t>LivenessAnalysis.java</a:t>
            </a:r>
            <a:r>
              <a:rPr lang="zh-CN" altLang="en-US" dirty="0"/>
              <a:t>和</a:t>
            </a:r>
            <a:r>
              <a:rPr lang="en-US" altLang="zh-CN" dirty="0" err="1"/>
              <a:t>GetGraph.java</a:t>
            </a:r>
            <a:endParaRPr lang="en-US" altLang="zh-CN" dirty="0"/>
          </a:p>
          <a:p>
            <a:pPr marL="0" indent="0" algn="l">
              <a:buNone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mvn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compile </a:t>
            </a:r>
          </a:p>
          <a:p>
            <a:pPr marL="0" indent="0" algn="l">
              <a:buNone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mvn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exec:java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\</a:t>
            </a:r>
          </a:p>
          <a:p>
            <a:pPr marL="0" indent="0" algn="l">
              <a:buNone/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"-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Dexec.mainClass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demo.</a:t>
            </a:r>
            <a:r>
              <a:rPr lang="en-US" altLang="zh-CN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GetGraph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\</a:t>
            </a:r>
          </a:p>
          <a:p>
            <a:pPr marL="0" indent="0" algn="l">
              <a:buNone/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"-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Dexec.args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demo-code:code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rt.jar:code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jce.jar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4800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test.LiveAnalysis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zh-CN" altLang="en-US" dirty="0"/>
              <a:t>了解每条语句的效果</a:t>
            </a:r>
          </a:p>
          <a:p>
            <a:pPr marL="0" indent="0" algn="l">
              <a:buNone/>
            </a:pP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9B80FD5-2E6E-5849-A61D-84B2A4FA0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4214" y="1079500"/>
            <a:ext cx="10166246" cy="775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400552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参考资料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参考资料</a:t>
            </a:r>
          </a:p>
        </p:txBody>
      </p:sp>
      <p:sp>
        <p:nvSpPr>
          <p:cNvPr id="244" name="A Survivor's Guide to Java Program Analysis with Soot. Arni Einarsson and Janus Dam Nielsen. https://www.brics.dk/SootGuide/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/>
              <a:t>A Survivor's Guide to Java Program Analysis with Soot. </a:t>
            </a:r>
            <a:r>
              <a:rPr dirty="0" err="1"/>
              <a:t>Arni</a:t>
            </a:r>
            <a:r>
              <a:rPr dirty="0"/>
              <a:t> </a:t>
            </a:r>
            <a:r>
              <a:rPr dirty="0" err="1"/>
              <a:t>Einarsson</a:t>
            </a:r>
            <a:r>
              <a:rPr dirty="0"/>
              <a:t> and Janus Dam Nielsen. </a:t>
            </a:r>
            <a:r>
              <a:rPr u="sng" dirty="0">
                <a:hlinkClick r:id="rId2"/>
              </a:rPr>
              <a:t>https://www.brics.dk/SootGuide/</a:t>
            </a:r>
          </a:p>
          <a:p>
            <a:r>
              <a:rPr dirty="0"/>
              <a:t>Analyzing Java Programs with Soot. Bruno Dufour. </a:t>
            </a:r>
            <a:r>
              <a:rPr u="sng" dirty="0">
                <a:hlinkClick r:id="rId3"/>
              </a:rPr>
              <a:t>http://www.iro.umontreal.ca/~dufour/cours/ift6315/docs/soot-tutorial.pdf</a:t>
            </a:r>
          </a:p>
          <a:p>
            <a:r>
              <a:rPr dirty="0"/>
              <a:t>Home - soot-</a:t>
            </a:r>
            <a:r>
              <a:rPr dirty="0" err="1"/>
              <a:t>oss</a:t>
            </a:r>
            <a:r>
              <a:rPr dirty="0"/>
              <a:t>/soot Wiki - GitHub. </a:t>
            </a:r>
            <a:r>
              <a:rPr u="sng" dirty="0">
                <a:hlinkClick r:id="rId4"/>
              </a:rPr>
              <a:t>https://github.com/soot-oss/soot/wiki</a:t>
            </a:r>
          </a:p>
          <a:p>
            <a:r>
              <a:rPr dirty="0" err="1"/>
              <a:t>noidsirius</a:t>
            </a:r>
            <a:r>
              <a:rPr dirty="0"/>
              <a:t>/</a:t>
            </a:r>
            <a:r>
              <a:rPr lang="en" dirty="0" err="1"/>
              <a:t>SootTutorial</a:t>
            </a:r>
            <a:r>
              <a:rPr lang="en" dirty="0"/>
              <a:t>. </a:t>
            </a:r>
            <a:r>
              <a:rPr lang="en" u="sng" dirty="0">
                <a:hlinkClick r:id="rId5"/>
              </a:rPr>
              <a:t>https://github.com/noidsirius/SootTutorial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感谢黄柘铳同学为讲义提供的</a:t>
            </a:r>
            <a:r>
              <a:rPr lang="zh-CN" altLang="en-US" dirty="0"/>
              <a:t>补充：</a:t>
            </a:r>
            <a:r>
              <a:rPr lang="en" altLang="zh-CN" dirty="0"/>
              <a:t>https://</a:t>
            </a:r>
            <a:r>
              <a:rPr lang="en" altLang="zh-CN" dirty="0" err="1"/>
              <a:t>cudraniatrec.github.io</a:t>
            </a:r>
            <a:r>
              <a:rPr lang="en" altLang="zh-CN" dirty="0"/>
              <a:t>/2022/10/16/soot-tutorial/</a:t>
            </a:r>
            <a:endParaRPr lang="en-US" altLang="zh-CN" dirty="0"/>
          </a:p>
          <a:p>
            <a:pPr marL="0" indent="0">
              <a:buNone/>
            </a:pPr>
            <a:endParaRPr lang="en" u="sng" dirty="0">
              <a:hlinkClick r:id="rId5"/>
            </a:endParaRP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oot是什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lang="zh-CN" altLang="en-US" dirty="0"/>
              <a:t>扩展：太阿框架</a:t>
            </a:r>
            <a:r>
              <a:rPr lang="en-US" altLang="zh-CN" dirty="0"/>
              <a:t>tai-e</a:t>
            </a:r>
            <a:endParaRPr dirty="0"/>
          </a:p>
        </p:txBody>
      </p:sp>
      <p:sp>
        <p:nvSpPr>
          <p:cNvPr id="162" name="主页：https://soot-oss.github.io/soot/"/>
          <p:cNvSpPr txBox="1"/>
          <p:nvPr/>
        </p:nvSpPr>
        <p:spPr>
          <a:xfrm>
            <a:off x="926556" y="12730818"/>
            <a:ext cx="1171955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r>
              <a:rPr dirty="0" err="1"/>
              <a:t>主页</a:t>
            </a:r>
            <a:r>
              <a:rPr dirty="0"/>
              <a:t>：</a:t>
            </a:r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/pascal-lab/Tai-e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4FF9D9-FB38-3D46-BB1F-495D2DFF9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940" y="2377440"/>
            <a:ext cx="6934051" cy="9692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4882151-5CA1-C44C-8F15-1F3DD24F42D0}"/>
              </a:ext>
            </a:extLst>
          </p:cNvPr>
          <p:cNvSpPr txBox="1"/>
          <p:nvPr/>
        </p:nvSpPr>
        <p:spPr>
          <a:xfrm>
            <a:off x="7166991" y="3273552"/>
            <a:ext cx="15235809" cy="60119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685800" marR="0" indent="-6858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4800" dirty="0"/>
              <a:t>针对</a:t>
            </a:r>
            <a:r>
              <a:rPr lang="en-US" altLang="zh-CN" sz="4800" dirty="0"/>
              <a:t>Java</a:t>
            </a:r>
            <a:r>
              <a:rPr lang="zh-CN" altLang="en-US" sz="4800" dirty="0"/>
              <a:t>的静态分析框架</a:t>
            </a:r>
            <a:endParaRPr lang="en-US" altLang="zh-CN" sz="4800" dirty="0"/>
          </a:p>
          <a:p>
            <a:pPr marL="685800" marR="0" indent="-6858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4800" dirty="0"/>
              <a:t>由南京大学</a:t>
            </a:r>
            <a:r>
              <a:rPr lang="en-US" altLang="zh-CN" sz="4800" dirty="0"/>
              <a:t>Pascal</a:t>
            </a:r>
            <a:r>
              <a:rPr lang="zh-CN" altLang="en-US" sz="4800" dirty="0"/>
              <a:t> </a:t>
            </a:r>
            <a:r>
              <a:rPr lang="en-US" altLang="zh-CN" sz="4800" dirty="0"/>
              <a:t>Lab</a:t>
            </a:r>
            <a:r>
              <a:rPr lang="zh-CN" altLang="en-US" sz="4800" dirty="0"/>
              <a:t>开发</a:t>
            </a:r>
            <a:endParaRPr lang="en-US" altLang="zh-CN" sz="4800" dirty="0"/>
          </a:p>
          <a:p>
            <a:pPr marL="685800" marR="0" indent="-6858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zh-CN" sz="4800" dirty="0"/>
          </a:p>
          <a:p>
            <a:pPr marL="685800" marR="0" indent="-6858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4800" dirty="0"/>
              <a:t>博采众长</a:t>
            </a:r>
            <a:r>
              <a:rPr lang="en-US" altLang="zh-CN" sz="4800" dirty="0"/>
              <a:t>Harnessing</a:t>
            </a:r>
            <a:r>
              <a:rPr lang="zh-CN" altLang="en-US" sz="4800" dirty="0"/>
              <a:t> </a:t>
            </a:r>
            <a:r>
              <a:rPr lang="en-US" altLang="zh-CN" sz="4800" dirty="0"/>
              <a:t>the</a:t>
            </a:r>
            <a:r>
              <a:rPr lang="zh-CN" altLang="en-US" sz="4800" dirty="0"/>
              <a:t> </a:t>
            </a:r>
            <a:r>
              <a:rPr lang="en-US" altLang="zh-CN" sz="4800" dirty="0"/>
              <a:t>Best</a:t>
            </a:r>
            <a:r>
              <a:rPr lang="zh-CN" altLang="en-US" sz="4800" dirty="0"/>
              <a:t> </a:t>
            </a:r>
            <a:r>
              <a:rPr lang="en-US" altLang="zh-CN" sz="4800" dirty="0"/>
              <a:t>Designs</a:t>
            </a:r>
            <a:r>
              <a:rPr lang="zh-CN" altLang="en-US" sz="4800" dirty="0"/>
              <a:t> </a:t>
            </a:r>
            <a:r>
              <a:rPr lang="en-US" altLang="zh-CN" sz="4800" dirty="0"/>
              <a:t>of</a:t>
            </a:r>
            <a:r>
              <a:rPr lang="zh-CN" altLang="en-US" sz="4800" dirty="0"/>
              <a:t> </a:t>
            </a:r>
            <a:r>
              <a:rPr lang="en-US" altLang="zh-CN" sz="4800" dirty="0"/>
              <a:t>Classics</a:t>
            </a:r>
            <a:r>
              <a:rPr lang="zh-CN" altLang="en-US" sz="4800" dirty="0"/>
              <a:t>：</a:t>
            </a:r>
            <a:endParaRPr lang="en-US" altLang="zh-CN" sz="4800" dirty="0"/>
          </a:p>
          <a:p>
            <a:pPr lvl="1" indent="0" algn="l"/>
            <a:r>
              <a:rPr lang="zh-CN" altLang="en-US" sz="4800" dirty="0"/>
              <a:t>对比已有分析框架，包括</a:t>
            </a:r>
            <a:r>
              <a:rPr lang="en-US" altLang="zh-CN" sz="4800" dirty="0"/>
              <a:t>Soot</a:t>
            </a:r>
            <a:r>
              <a:rPr lang="zh-CN" altLang="en-US" sz="4800" dirty="0"/>
              <a:t>、</a:t>
            </a:r>
            <a:r>
              <a:rPr lang="en-US" altLang="zh-CN" sz="4800" dirty="0"/>
              <a:t>WALA</a:t>
            </a:r>
            <a:r>
              <a:rPr lang="zh-CN" altLang="en-US" sz="4800" dirty="0"/>
              <a:t>、</a:t>
            </a:r>
            <a:r>
              <a:rPr lang="en-US" altLang="zh-CN" sz="4800" dirty="0" err="1"/>
              <a:t>SpotBugs</a:t>
            </a:r>
            <a:r>
              <a:rPr lang="zh-CN" altLang="en-US" sz="4800" dirty="0"/>
              <a:t>、</a:t>
            </a:r>
            <a:r>
              <a:rPr lang="en-US" altLang="zh-CN" sz="4800" dirty="0" err="1"/>
              <a:t>Doop</a:t>
            </a:r>
            <a:r>
              <a:rPr lang="zh-CN" altLang="en-US" sz="4800" dirty="0"/>
              <a:t>，选取最佳设计，改善固有问题</a:t>
            </a:r>
            <a:endParaRPr lang="en-US" altLang="zh-CN" sz="4800" dirty="0"/>
          </a:p>
          <a:p>
            <a:pPr lvl="1" indent="0" algn="l"/>
            <a:endParaRPr kumimoji="0" lang="en-US" altLang="zh-CN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  <a:p>
            <a:pPr marL="685800" lvl="1" indent="-685800" algn="l">
              <a:buFont typeface="Arial" panose="020B0604020202020204" pitchFamily="34" charset="0"/>
              <a:buChar char="•"/>
            </a:pPr>
            <a:r>
              <a:rPr lang="zh-CN" altLang="en-US" sz="4800" dirty="0"/>
              <a:t>新的中间表示、新的分析管理、新的指针分析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143649738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35F58D-834D-C34F-B068-69381D435D2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6D222C-3C13-E546-9EB4-526BE1549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7668" y="5696363"/>
            <a:ext cx="10278364" cy="8256012"/>
          </a:xfrm>
        </p:spPr>
        <p:txBody>
          <a:bodyPr numCol="1"/>
          <a:lstStyle/>
          <a:p>
            <a:pPr marL="0" indent="0">
              <a:buNone/>
            </a:pPr>
            <a:r>
              <a:rPr kumimoji="1" lang="en-US" altLang="zh-CN" dirty="0"/>
              <a:t>Soot </a:t>
            </a:r>
            <a:r>
              <a:rPr kumimoji="1" lang="en-US" altLang="zh-CN" dirty="0" err="1"/>
              <a:t>Jimple</a:t>
            </a:r>
            <a:endParaRPr kumimoji="1" lang="en-US" altLang="zh-CN" dirty="0"/>
          </a:p>
          <a:p>
            <a:r>
              <a:rPr kumimoji="1" lang="en-US" altLang="zh-CN" dirty="0" err="1"/>
              <a:t>Jimple</a:t>
            </a:r>
            <a:r>
              <a:rPr kumimoji="1" lang="zh-CN" altLang="en-US" dirty="0"/>
              <a:t>不区分拷贝</a:t>
            </a:r>
            <a:r>
              <a:rPr kumimoji="1" lang="en-US" altLang="zh-CN" dirty="0"/>
              <a:t>(a = b)</a:t>
            </a:r>
            <a:r>
              <a:rPr kumimoji="1" lang="zh-CN" altLang="en-US" dirty="0"/>
              <a:t>、读域</a:t>
            </a:r>
            <a:r>
              <a:rPr kumimoji="1" lang="en-US" altLang="zh-CN" dirty="0"/>
              <a:t>(a=</a:t>
            </a:r>
            <a:r>
              <a:rPr kumimoji="1" lang="en-US" altLang="zh-CN" dirty="0" err="1"/>
              <a:t>b.f</a:t>
            </a:r>
            <a:r>
              <a:rPr kumimoji="1" lang="en-US" altLang="zh-CN" dirty="0"/>
              <a:t>)</a:t>
            </a:r>
            <a:r>
              <a:rPr kumimoji="1" lang="zh-CN" altLang="en-US" dirty="0"/>
              <a:t>、写域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a.f</a:t>
            </a:r>
            <a:r>
              <a:rPr kumimoji="1" lang="en-US" altLang="zh-CN" dirty="0"/>
              <a:t>=b)</a:t>
            </a:r>
            <a:r>
              <a:rPr kumimoji="1" lang="zh-CN" altLang="en-US" dirty="0"/>
              <a:t>、分配</a:t>
            </a:r>
            <a:r>
              <a:rPr kumimoji="1" lang="en-US" altLang="zh-CN" dirty="0"/>
              <a:t>(a=new A())</a:t>
            </a:r>
            <a:r>
              <a:rPr kumimoji="1" lang="zh-CN" altLang="en-US" dirty="0"/>
              <a:t>和计算</a:t>
            </a:r>
            <a:r>
              <a:rPr kumimoji="1" lang="en-US" altLang="zh-CN" dirty="0"/>
              <a:t>(a=</a:t>
            </a:r>
            <a:r>
              <a:rPr kumimoji="1" lang="en-US" altLang="zh-CN" dirty="0" err="1"/>
              <a:t>b+c</a:t>
            </a:r>
            <a:r>
              <a:rPr kumimoji="1" lang="en-US" altLang="zh-CN" dirty="0"/>
              <a:t>)</a:t>
            </a:r>
            <a:r>
              <a:rPr kumimoji="1" lang="zh-CN" altLang="en-US" dirty="0"/>
              <a:t>语句，全部为</a:t>
            </a:r>
            <a:r>
              <a:rPr kumimoji="1" lang="en-US" altLang="zh-CN" dirty="0" err="1"/>
              <a:t>JAssignStmt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Lvalue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Rvalue</a:t>
            </a:r>
            <a:r>
              <a:rPr kumimoji="1" lang="en-US" altLang="zh-CN" dirty="0"/>
              <a:t>)</a:t>
            </a:r>
            <a:r>
              <a:rPr kumimoji="1" lang="zh-CN" altLang="en-US" dirty="0"/>
              <a:t>，对比三地址设定，造成浪费，且易错</a:t>
            </a:r>
          </a:p>
        </p:txBody>
      </p:sp>
      <p:sp>
        <p:nvSpPr>
          <p:cNvPr id="5" name="Soot是什么">
            <a:extLst>
              <a:ext uri="{FF2B5EF4-FFF2-40B4-BE49-F238E27FC236}">
                <a16:creationId xmlns:a16="http://schemas.microsoft.com/office/drawing/2014/main" id="{50C674F1-95F9-0142-AFFD-EE7461FBBD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lang="en-US" altLang="zh-CN" dirty="0"/>
              <a:t>Tai-e</a:t>
            </a:r>
            <a:r>
              <a:rPr lang="zh-CN" altLang="en-US" dirty="0"/>
              <a:t> </a:t>
            </a:r>
            <a:r>
              <a:rPr lang="en-US" altLang="zh-CN" dirty="0"/>
              <a:t>IR</a:t>
            </a:r>
            <a:endParaRPr dirty="0"/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1321CB1D-AF72-B646-A226-2B1D4927C68E}"/>
              </a:ext>
            </a:extLst>
          </p:cNvPr>
          <p:cNvSpPr txBox="1">
            <a:spLocks/>
          </p:cNvSpPr>
          <p:nvPr/>
        </p:nvSpPr>
        <p:spPr>
          <a:xfrm>
            <a:off x="13100306" y="5696363"/>
            <a:ext cx="10278364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1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buFontTx/>
              <a:buNone/>
            </a:pPr>
            <a:r>
              <a:rPr kumimoji="1" lang="en-US" altLang="zh-CN" dirty="0"/>
              <a:t>Tai-e</a:t>
            </a:r>
            <a:r>
              <a:rPr kumimoji="1" lang="zh-CN" altLang="en-US" dirty="0"/>
              <a:t> </a:t>
            </a:r>
            <a:r>
              <a:rPr kumimoji="1" lang="en-US" altLang="zh-CN" dirty="0"/>
              <a:t>IR</a:t>
            </a:r>
          </a:p>
          <a:p>
            <a:pPr hangingPunct="1"/>
            <a:r>
              <a:rPr kumimoji="1" lang="zh-CN" altLang="en-US" dirty="0"/>
              <a:t>将</a:t>
            </a:r>
            <a:r>
              <a:rPr kumimoji="1" lang="en-US" altLang="zh-CN" dirty="0" err="1"/>
              <a:t>AssignStmt</a:t>
            </a:r>
            <a:r>
              <a:rPr kumimoji="1" lang="zh-CN" altLang="en-US" dirty="0"/>
              <a:t>细分为</a:t>
            </a:r>
            <a:r>
              <a:rPr kumimoji="1" lang="en-US" altLang="zh-CN" dirty="0"/>
              <a:t>Copy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LoadField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StoreField</a:t>
            </a:r>
            <a:r>
              <a:rPr kumimoji="1" lang="zh-CN" altLang="en-US" dirty="0"/>
              <a:t>、</a:t>
            </a:r>
            <a:r>
              <a:rPr kumimoji="1" lang="en-US" altLang="zh-CN" dirty="0"/>
              <a:t>New</a:t>
            </a:r>
            <a:r>
              <a:rPr kumimoji="1" lang="zh-CN" altLang="en-US" dirty="0"/>
              <a:t>、</a:t>
            </a:r>
            <a:r>
              <a:rPr kumimoji="1" lang="en-US" altLang="zh-CN" dirty="0"/>
              <a:t>Binary</a:t>
            </a:r>
            <a:r>
              <a:rPr kumimoji="1" lang="zh-CN" altLang="en-US" dirty="0"/>
              <a:t>等子类，方便辨别赋值语句类型</a:t>
            </a:r>
            <a:endParaRPr kumimoji="1"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9CA4049-9D48-A848-9063-507062FF88F3}"/>
              </a:ext>
            </a:extLst>
          </p:cNvPr>
          <p:cNvSpPr txBox="1"/>
          <p:nvPr/>
        </p:nvSpPr>
        <p:spPr>
          <a:xfrm>
            <a:off x="362710" y="3745441"/>
            <a:ext cx="2402129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当前 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Tai-e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仍然使用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Soot</a:t>
            </a:r>
            <a:r>
              <a:rPr lang="zh-CN" altLang="en-US" sz="4000" dirty="0"/>
              <a:t>作为前端，利用</a:t>
            </a:r>
            <a:r>
              <a:rPr lang="en-US" altLang="zh-CN" sz="4000" dirty="0"/>
              <a:t>Soot (“</a:t>
            </a:r>
            <a:r>
              <a:rPr lang="en-US" altLang="zh-CN" sz="4000" dirty="0" err="1"/>
              <a:t>jb</a:t>
            </a:r>
            <a:r>
              <a:rPr lang="en-US" altLang="zh-CN" sz="4000" dirty="0"/>
              <a:t>” pack)</a:t>
            </a:r>
            <a:r>
              <a:rPr lang="zh-CN" altLang="en-US" sz="4000" dirty="0"/>
              <a:t>解析得到的</a:t>
            </a:r>
            <a:r>
              <a:rPr lang="en-US" altLang="zh-CN" sz="4000" dirty="0" err="1"/>
              <a:t>Jimple</a:t>
            </a:r>
            <a:r>
              <a:rPr lang="zh-CN" altLang="en-US" sz="4000" dirty="0"/>
              <a:t> </a:t>
            </a:r>
            <a:r>
              <a:rPr lang="en-US" altLang="zh-CN" sz="4000" dirty="0"/>
              <a:t>IR</a:t>
            </a:r>
            <a:r>
              <a:rPr lang="zh-CN" altLang="en-US" sz="4000" dirty="0"/>
              <a:t>进行再次构建来生成</a:t>
            </a:r>
            <a:r>
              <a:rPr lang="en-US" altLang="zh-CN" sz="4000" dirty="0"/>
              <a:t>Tai-e</a:t>
            </a:r>
            <a:r>
              <a:rPr lang="zh-CN" altLang="en-US" sz="4000" dirty="0"/>
              <a:t> </a:t>
            </a:r>
            <a:r>
              <a:rPr lang="en-US" altLang="zh-CN" sz="4000" dirty="0"/>
              <a:t>IR</a:t>
            </a: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125960122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35F58D-834D-C34F-B068-69381D435D2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6D222C-3C13-E546-9EB4-526BE1549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3806125"/>
            <a:ext cx="20556220" cy="8256012"/>
          </a:xfrm>
        </p:spPr>
        <p:txBody>
          <a:bodyPr numCol="1">
            <a:normAutofit fontScale="92500" lnSpcReduction="10000"/>
          </a:bodyPr>
          <a:lstStyle/>
          <a:p>
            <a:r>
              <a:rPr kumimoji="1" lang="zh-CN" altLang="en-US" dirty="0"/>
              <a:t>控制流</a:t>
            </a:r>
            <a:r>
              <a:rPr kumimoji="1" lang="en-US" altLang="zh-CN" dirty="0"/>
              <a:t>/</a:t>
            </a:r>
            <a:r>
              <a:rPr kumimoji="1" lang="zh-CN" altLang="en-US" dirty="0"/>
              <a:t>数据流分析：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区分控制流边类型（</a:t>
            </a:r>
            <a:r>
              <a:rPr kumimoji="1" lang="en-US" altLang="zh-CN" dirty="0"/>
              <a:t>IF_TRUE / IF_FALSE / CAUGHT_EXCEPTION</a:t>
            </a:r>
            <a:r>
              <a:rPr kumimoji="1" lang="zh-CN" altLang="en-US" dirty="0"/>
              <a:t>），因此在数据流分析中可以加入边转换函数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由格的具体实现来进行更新对比（便于优化）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提供最新的异常控制流分析</a:t>
            </a:r>
            <a:endParaRPr kumimoji="1" lang="en-US" altLang="zh-CN" dirty="0"/>
          </a:p>
          <a:p>
            <a:r>
              <a:rPr kumimoji="1" lang="zh-CN" altLang="en-US" dirty="0"/>
              <a:t>指针分析：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高效的求解算法（不能在课程项目中使用</a:t>
            </a:r>
            <a:r>
              <a:rPr kumimoji="1" lang="zh-CN" altLang="en-US" dirty="0">
                <a:sym typeface="Wingdings" pitchFamily="2" charset="2"/>
              </a:rPr>
              <a:t>）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高效的内存抽象管理和上下文管理</a:t>
            </a:r>
            <a:endParaRPr kumimoji="1" lang="en-US" altLang="zh-CN" dirty="0"/>
          </a:p>
        </p:txBody>
      </p:sp>
      <p:sp>
        <p:nvSpPr>
          <p:cNvPr id="5" name="Soot是什么">
            <a:extLst>
              <a:ext uri="{FF2B5EF4-FFF2-40B4-BE49-F238E27FC236}">
                <a16:creationId xmlns:a16="http://schemas.microsoft.com/office/drawing/2014/main" id="{50C674F1-95F9-0142-AFFD-EE7461FBBD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lang="en-US" altLang="zh-CN" dirty="0"/>
              <a:t>Tai-e</a:t>
            </a:r>
            <a:r>
              <a:rPr lang="zh-CN" altLang="en-US" dirty="0"/>
              <a:t> 基础分析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8D3DC51-C8A4-1E49-A349-D774093C9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2928" y="6117009"/>
            <a:ext cx="8894572" cy="64435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20C0694B-4424-3647-8E71-5A92369AB41C}"/>
              </a:ext>
            </a:extLst>
          </p:cNvPr>
          <p:cNvCxnSpPr>
            <a:cxnSpLocks/>
          </p:cNvCxnSpPr>
          <p:nvPr/>
        </p:nvCxnSpPr>
        <p:spPr>
          <a:xfrm>
            <a:off x="16184880" y="10917936"/>
            <a:ext cx="2834640" cy="0"/>
          </a:xfrm>
          <a:prstGeom prst="line">
            <a:avLst/>
          </a:prstGeom>
          <a:ln w="381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42ECDEBF-42EA-B242-B3B2-E2D80FF6D8EE}"/>
              </a:ext>
            </a:extLst>
          </p:cNvPr>
          <p:cNvCxnSpPr>
            <a:cxnSpLocks/>
          </p:cNvCxnSpPr>
          <p:nvPr/>
        </p:nvCxnSpPr>
        <p:spPr>
          <a:xfrm>
            <a:off x="14983968" y="11381232"/>
            <a:ext cx="3304032" cy="0"/>
          </a:xfrm>
          <a:prstGeom prst="line">
            <a:avLst/>
          </a:prstGeom>
          <a:ln w="381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6C4B5EEF-4AC9-4840-A613-BBA04E246D8E}"/>
                  </a:ext>
                </a:extLst>
              </p:cNvPr>
              <p:cNvSpPr txBox="1"/>
              <p:nvPr/>
            </p:nvSpPr>
            <p:spPr>
              <a:xfrm>
                <a:off x="18982944" y="10210567"/>
                <a:ext cx="1828800" cy="48814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2438338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zh-CN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chemeClr val="accent5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Neue"/>
                            </a:rPr>
                          </m:ctrlPr>
                        </m:sSubPr>
                        <m:e>
                          <m:r>
                            <a:rPr kumimoji="0" lang="en-US" altLang="zh-CN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chemeClr val="accent5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Neue"/>
                            </a:rPr>
                            <m:t>𝑔</m:t>
                          </m:r>
                        </m:e>
                        <m:sub>
                          <m:r>
                            <a:rPr kumimoji="0" lang="en-US" altLang="zh-CN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chemeClr val="accent5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Neue"/>
                            </a:rPr>
                            <m:t>𝑣</m:t>
                          </m:r>
                          <m:r>
                            <a:rPr kumimoji="0" lang="en-US" altLang="zh-CN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chemeClr val="accent5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Neue"/>
                            </a:rPr>
                            <m:t>,</m:t>
                          </m:r>
                          <m:r>
                            <a:rPr kumimoji="0" lang="en-US" altLang="zh-CN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chemeClr val="accent5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Neue"/>
                            </a:rPr>
                            <m:t>𝑤</m:t>
                          </m:r>
                        </m:sub>
                      </m:sSub>
                      <m:r>
                        <a:rPr kumimoji="0" lang="en-US" altLang="zh-CN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  <a:sym typeface="Helvetica Neue"/>
                        </a:rPr>
                        <m:t>(</m:t>
                      </m:r>
                      <m:r>
                        <a:rPr kumimoji="0" lang="en-US" altLang="zh-CN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  <a:sym typeface="Helvetica Neue"/>
                        </a:rPr>
                        <m:t>𝐷𝐴𝑇</m:t>
                      </m:r>
                      <m:sSub>
                        <m:sSubPr>
                          <m:ctrlPr>
                            <a:rPr kumimoji="0" lang="en-US" altLang="zh-CN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chemeClr val="accent5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Neue"/>
                            </a:rPr>
                          </m:ctrlPr>
                        </m:sSubPr>
                        <m:e>
                          <m:r>
                            <a:rPr kumimoji="0" lang="en-US" altLang="zh-CN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chemeClr val="accent5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Neue"/>
                            </a:rPr>
                            <m:t>𝐴</m:t>
                          </m:r>
                        </m:e>
                        <m:sub>
                          <m:r>
                            <a:rPr kumimoji="0" lang="en-US" altLang="zh-CN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chemeClr val="accent5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Helvetica Neue"/>
                            </a:rPr>
                            <m:t>𝑤</m:t>
                          </m:r>
                        </m:sub>
                      </m:sSub>
                      <m:r>
                        <a:rPr kumimoji="0" lang="en-US" altLang="zh-CN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  <a:sym typeface="Helvetica Neue"/>
                        </a:rPr>
                        <m:t>)</m:t>
                      </m:r>
                    </m:oMath>
                  </m:oMathPara>
                </a14:m>
                <a:endParaRPr kumimoji="0" lang="zh-CN" altLang="en-US" sz="2400" b="0" i="0" u="none" strike="noStrike" cap="none" spc="0" normalizeH="0" baseline="0" dirty="0">
                  <a:ln>
                    <a:noFill/>
                  </a:ln>
                  <a:solidFill>
                    <a:schemeClr val="accent5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"/>
                </a:endParaRPr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6C4B5EEF-4AC9-4840-A613-BBA04E246D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82944" y="10210567"/>
                <a:ext cx="1828800" cy="488147"/>
              </a:xfrm>
              <a:prstGeom prst="rect">
                <a:avLst/>
              </a:prstGeom>
              <a:blipFill>
                <a:blip r:embed="rId3"/>
                <a:stretch>
                  <a:fillRect l="-6897" r="-4828" b="-1282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2526879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6D222C-3C13-E546-9EB4-526BE1549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3806125"/>
            <a:ext cx="20556220" cy="8256012"/>
          </a:xfrm>
        </p:spPr>
        <p:txBody>
          <a:bodyPr numCol="1">
            <a:normAutofit/>
          </a:bodyPr>
          <a:lstStyle/>
          <a:p>
            <a:r>
              <a:rPr kumimoji="1" lang="zh-CN" altLang="en-US" dirty="0"/>
              <a:t>提供全程序</a:t>
            </a:r>
            <a:r>
              <a:rPr kumimoji="1" lang="en-US" altLang="zh-CN" dirty="0"/>
              <a:t>/</a:t>
            </a:r>
            <a:r>
              <a:rPr kumimoji="1" lang="zh-CN" altLang="en-US" dirty="0"/>
              <a:t>单个</a:t>
            </a:r>
            <a:r>
              <a:rPr kumimoji="1" lang="en-US" altLang="zh-CN" dirty="0"/>
              <a:t>class/</a:t>
            </a:r>
            <a:r>
              <a:rPr kumimoji="1" lang="zh-CN" altLang="en-US" dirty="0"/>
              <a:t>单个函数三种级别的分析扩展</a:t>
            </a:r>
            <a:endParaRPr kumimoji="1" lang="en-US" altLang="zh-CN" dirty="0"/>
          </a:p>
          <a:p>
            <a:r>
              <a:rPr kumimoji="1" lang="zh-CN" altLang="en-US" dirty="0"/>
              <a:t>通过描述文件来配置分析的依赖和选项</a:t>
            </a:r>
            <a:endParaRPr kumimoji="1" lang="en-US" altLang="zh-CN" dirty="0"/>
          </a:p>
          <a:p>
            <a:r>
              <a:rPr kumimoji="1" lang="zh-CN" altLang="en-US" dirty="0"/>
              <a:t>实现了对分析结果的统一管理</a:t>
            </a:r>
            <a:endParaRPr kumimoji="1" lang="en-US" altLang="zh-CN" dirty="0"/>
          </a:p>
          <a:p>
            <a:r>
              <a:rPr kumimoji="1" lang="zh-CN" altLang="en-US" dirty="0"/>
              <a:t>允许其他分析与指针分析互动</a:t>
            </a:r>
            <a:endParaRPr kumimoji="1" lang="en-US" altLang="zh-CN" dirty="0"/>
          </a:p>
        </p:txBody>
      </p:sp>
      <p:sp>
        <p:nvSpPr>
          <p:cNvPr id="5" name="Soot是什么">
            <a:extLst>
              <a:ext uri="{FF2B5EF4-FFF2-40B4-BE49-F238E27FC236}">
                <a16:creationId xmlns:a16="http://schemas.microsoft.com/office/drawing/2014/main" id="{50C674F1-95F9-0142-AFFD-EE7461FBBD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lang="en-US" altLang="zh-CN" dirty="0"/>
              <a:t>Tai-e</a:t>
            </a:r>
            <a:r>
              <a:rPr lang="zh-CN" altLang="en-US" dirty="0"/>
              <a:t> 分析管理</a:t>
            </a:r>
            <a:endParaRPr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6DD8E364-53F9-C241-A398-8D48764966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DA9FDD3-148E-2D4F-906F-0238F97DF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9573" y="8342401"/>
            <a:ext cx="15783061" cy="516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218607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6D222C-3C13-E546-9EB4-526BE1549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0" y="3806125"/>
            <a:ext cx="23177500" cy="8256012"/>
          </a:xfrm>
        </p:spPr>
        <p:txBody>
          <a:bodyPr numCol="1">
            <a:normAutofit lnSpcReduction="10000"/>
          </a:bodyPr>
          <a:lstStyle/>
          <a:p>
            <a:pPr marL="914400" indent="-914400">
              <a:buFont typeface="+mj-lt"/>
              <a:buAutoNum type="arabicPeriod"/>
            </a:pPr>
            <a:r>
              <a:rPr kumimoji="1" lang="zh-CN" altLang="en-US" dirty="0"/>
              <a:t>实现分析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扩展</a:t>
            </a:r>
            <a:r>
              <a:rPr kumimoji="1" lang="en-US" altLang="zh-CN" dirty="0" err="1"/>
              <a:t>MethodAnalysis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ClassAnalysis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ProgramAnalysis</a:t>
            </a:r>
            <a:r>
              <a:rPr kumimoji="1" lang="zh-CN" altLang="en-US" dirty="0"/>
              <a:t>之一（</a:t>
            </a:r>
            <a:r>
              <a:rPr lang="en" altLang="zh-CN" b="0" i="0" dirty="0" err="1">
                <a:solidFill>
                  <a:srgbClr val="24292F"/>
                </a:solidFill>
                <a:effectLst/>
                <a:latin typeface="ui-monospace"/>
              </a:rPr>
              <a:t>pascal.taie.analysis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ui-monospace"/>
              </a:rPr>
              <a:t>）</a:t>
            </a:r>
            <a:endParaRPr lang="en-US" altLang="zh-CN" b="0" i="0" dirty="0">
              <a:solidFill>
                <a:srgbClr val="24292F"/>
              </a:solidFill>
              <a:effectLst/>
              <a:latin typeface="ui-monospace"/>
            </a:endParaRPr>
          </a:p>
          <a:p>
            <a:pPr lvl="1"/>
            <a:r>
              <a:rPr kumimoji="1" lang="zh-CN" altLang="en-US" dirty="0"/>
              <a:t>定义分析的</a:t>
            </a:r>
            <a:r>
              <a:rPr kumimoji="1" lang="en-US" altLang="zh-CN" dirty="0"/>
              <a:t>ID</a:t>
            </a:r>
            <a:r>
              <a:rPr kumimoji="1" lang="zh-CN" altLang="en-US" dirty="0"/>
              <a:t>（</a:t>
            </a:r>
            <a:r>
              <a:rPr kumimoji="1" lang="en-US" altLang="zh-CN" dirty="0"/>
              <a:t>public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static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ID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实现</a:t>
            </a:r>
            <a:r>
              <a:rPr kumimoji="1" lang="en-US" altLang="zh-CN" dirty="0"/>
              <a:t>analyze(IR)/analyze(</a:t>
            </a:r>
            <a:r>
              <a:rPr kumimoji="1" lang="en-US" altLang="zh-CN" dirty="0" err="1"/>
              <a:t>JClass</a:t>
            </a:r>
            <a:r>
              <a:rPr kumimoji="1" lang="en-US" altLang="zh-CN" dirty="0"/>
              <a:t>)/</a:t>
            </a:r>
            <a:r>
              <a:rPr kumimoji="1" lang="en-US" altLang="zh-CN" dirty="0" err="1"/>
              <a:t>analyse</a:t>
            </a:r>
            <a:r>
              <a:rPr kumimoji="1" lang="en-US" altLang="zh-CN" dirty="0"/>
              <a:t>()</a:t>
            </a:r>
            <a:r>
              <a:rPr kumimoji="1" lang="zh-CN" altLang="en-US" dirty="0"/>
              <a:t>方法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通过</a:t>
            </a:r>
            <a:r>
              <a:rPr lang="en" altLang="zh-CN" b="0" i="0" dirty="0" err="1">
                <a:solidFill>
                  <a:srgbClr val="24292F"/>
                </a:solidFill>
                <a:effectLst/>
                <a:latin typeface="ui-monospace"/>
              </a:rPr>
              <a:t>World.get</a:t>
            </a:r>
            <a:r>
              <a:rPr lang="en" altLang="zh-CN" b="0" i="0" dirty="0">
                <a:solidFill>
                  <a:srgbClr val="24292F"/>
                </a:solidFill>
                <a:effectLst/>
                <a:latin typeface="ui-monospace"/>
              </a:rPr>
              <a:t>().</a:t>
            </a:r>
            <a:r>
              <a:rPr lang="en" altLang="zh-CN" b="0" i="0" dirty="0" err="1">
                <a:solidFill>
                  <a:srgbClr val="24292F"/>
                </a:solidFill>
                <a:effectLst/>
                <a:latin typeface="ui-monospace"/>
              </a:rPr>
              <a:t>getOptions</a:t>
            </a:r>
            <a:r>
              <a:rPr lang="en" altLang="zh-CN" b="0" i="0" dirty="0">
                <a:solidFill>
                  <a:srgbClr val="24292F"/>
                </a:solidFill>
                <a:effectLst/>
                <a:latin typeface="ui-monospace"/>
              </a:rPr>
              <a:t>()</a:t>
            </a:r>
            <a:r>
              <a:rPr lang="zh-CN" altLang="en" b="0" i="0" dirty="0">
                <a:solidFill>
                  <a:srgbClr val="24292F"/>
                </a:solidFill>
                <a:effectLst/>
                <a:latin typeface="ui-monospace"/>
              </a:rPr>
              <a:t>获取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ui-monospace"/>
              </a:rPr>
              <a:t>配置</a:t>
            </a:r>
            <a:r>
              <a:rPr lang="zh-CN" altLang="en-US" dirty="0">
                <a:solidFill>
                  <a:srgbClr val="24292F"/>
                </a:solidFill>
                <a:latin typeface="ui-monospace"/>
              </a:rPr>
              <a:t>选项，通过</a:t>
            </a:r>
            <a:r>
              <a:rPr lang="en" altLang="zh-CN" dirty="0" err="1"/>
              <a:t>ir.getResult</a:t>
            </a:r>
            <a:r>
              <a:rPr lang="en" altLang="zh-CN" dirty="0"/>
              <a:t>(id)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/</a:t>
            </a:r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 </a:t>
            </a:r>
            <a:r>
              <a:rPr lang="en" altLang="zh-CN" dirty="0" err="1"/>
              <a:t>jclass.getResult</a:t>
            </a:r>
            <a:r>
              <a:rPr lang="en" altLang="zh-CN" dirty="0"/>
              <a:t>(id)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/</a:t>
            </a:r>
            <a:r>
              <a:rPr lang="en" altLang="zh-CN" b="0" i="0" dirty="0">
                <a:solidFill>
                  <a:srgbClr val="24292F"/>
                </a:solidFill>
                <a:effectLst/>
                <a:latin typeface="-apple-system"/>
              </a:rPr>
              <a:t> </a:t>
            </a:r>
            <a:r>
              <a:rPr lang="en" altLang="zh-CN" dirty="0" err="1"/>
              <a:t>World.get</a:t>
            </a:r>
            <a:r>
              <a:rPr lang="en" altLang="zh-CN" dirty="0"/>
              <a:t>().</a:t>
            </a:r>
            <a:r>
              <a:rPr lang="en" altLang="zh-CN" dirty="0" err="1"/>
              <a:t>getResult</a:t>
            </a:r>
            <a:r>
              <a:rPr lang="en" altLang="zh-CN" dirty="0"/>
              <a:t>(id)</a:t>
            </a:r>
            <a:r>
              <a:rPr lang="zh-CN" altLang="en-US" dirty="0"/>
              <a:t> </a:t>
            </a:r>
            <a:r>
              <a:rPr lang="zh-CN" altLang="en" dirty="0"/>
              <a:t>来</a:t>
            </a:r>
            <a:r>
              <a:rPr lang="zh-CN" altLang="en-US" dirty="0"/>
              <a:t>获取其他分析结果</a:t>
            </a:r>
            <a:endParaRPr lang="en-US" altLang="zh-CN" dirty="0"/>
          </a:p>
          <a:p>
            <a:pPr marL="914400" indent="-914400">
              <a:buFont typeface="+mj-lt"/>
              <a:buAutoNum type="arabicPeriod"/>
            </a:pPr>
            <a:r>
              <a:rPr kumimoji="1" lang="zh-CN" altLang="en-US" dirty="0"/>
              <a:t>注册分析：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将分析的配置信息写入</a:t>
            </a:r>
            <a:r>
              <a:rPr kumimoji="1" lang="en-US" altLang="zh-CN" dirty="0"/>
              <a:t>tai-e</a:t>
            </a:r>
            <a:r>
              <a:rPr kumimoji="1" lang="zh-CN" altLang="en-US" dirty="0"/>
              <a:t>的配置文件</a:t>
            </a:r>
            <a:r>
              <a:rPr lang="en" altLang="zh-CN" b="0" i="0" dirty="0" err="1">
                <a:solidFill>
                  <a:srgbClr val="24292F"/>
                </a:solidFill>
                <a:effectLst/>
                <a:latin typeface="ui-monospace"/>
              </a:rPr>
              <a:t>src</a:t>
            </a:r>
            <a:r>
              <a:rPr lang="en" altLang="zh-CN" b="0" i="0" dirty="0">
                <a:solidFill>
                  <a:srgbClr val="24292F"/>
                </a:solidFill>
                <a:effectLst/>
                <a:latin typeface="ui-monospace"/>
              </a:rPr>
              <a:t>/main/resources/tai-e-</a:t>
            </a:r>
            <a:r>
              <a:rPr lang="en" altLang="zh-CN" b="0" i="0" dirty="0" err="1">
                <a:solidFill>
                  <a:srgbClr val="24292F"/>
                </a:solidFill>
                <a:effectLst/>
                <a:latin typeface="ui-monospace"/>
              </a:rPr>
              <a:t>analyses.yml</a:t>
            </a:r>
            <a:endParaRPr kumimoji="1" lang="en-US" altLang="zh-CN" dirty="0"/>
          </a:p>
        </p:txBody>
      </p:sp>
      <p:sp>
        <p:nvSpPr>
          <p:cNvPr id="5" name="Soot是什么">
            <a:extLst>
              <a:ext uri="{FF2B5EF4-FFF2-40B4-BE49-F238E27FC236}">
                <a16:creationId xmlns:a16="http://schemas.microsoft.com/office/drawing/2014/main" id="{50C674F1-95F9-0142-AFFD-EE7461FBBD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lang="zh-CN" altLang="en-US" dirty="0"/>
              <a:t>使用</a:t>
            </a:r>
            <a:r>
              <a:rPr lang="en-US" altLang="zh-CN" dirty="0"/>
              <a:t>Tai-e</a:t>
            </a:r>
            <a:r>
              <a:rPr lang="zh-CN" altLang="en-US" dirty="0"/>
              <a:t> 创建新分析</a:t>
            </a:r>
            <a:endParaRPr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6DD8E364-53F9-C241-A398-8D48764966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1079852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F2E46C3-3BB5-E44E-B5E8-BD20322D3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13" y="2421223"/>
            <a:ext cx="16159678" cy="11173772"/>
          </a:xfrm>
          <a:prstGeom prst="rect">
            <a:avLst/>
          </a:prstGeom>
          <a:ln w="38100">
            <a:solidFill>
              <a:schemeClr val="accent3"/>
            </a:solidFill>
          </a:ln>
        </p:spPr>
      </p:pic>
      <p:sp>
        <p:nvSpPr>
          <p:cNvPr id="5" name="Soot是什么">
            <a:extLst>
              <a:ext uri="{FF2B5EF4-FFF2-40B4-BE49-F238E27FC236}">
                <a16:creationId xmlns:a16="http://schemas.microsoft.com/office/drawing/2014/main" id="{50C674F1-95F9-0142-AFFD-EE7461FBBD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lang="zh-CN" altLang="en-US" dirty="0"/>
              <a:t>使用</a:t>
            </a:r>
            <a:r>
              <a:rPr lang="en-US" altLang="zh-CN" dirty="0"/>
              <a:t>Tai-e</a:t>
            </a:r>
            <a:r>
              <a:rPr lang="zh-CN" altLang="en-US" dirty="0"/>
              <a:t> 创建新分析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F70AE8-3F0A-AD45-9315-4D9EF1C51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0831" y="4541422"/>
            <a:ext cx="11954256" cy="2819400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8861796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oot的输入和输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Soot的</a:t>
            </a:r>
            <a:r>
              <a:rPr lang="zh-CN" altLang="en-US" dirty="0"/>
              <a:t>基本流程</a:t>
            </a:r>
            <a:endParaRPr dirty="0"/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7F2D1EEA-CAB3-9F4F-8CB8-A1F89D7883DD}"/>
              </a:ext>
            </a:extLst>
          </p:cNvPr>
          <p:cNvSpPr/>
          <p:nvPr/>
        </p:nvSpPr>
        <p:spPr>
          <a:xfrm>
            <a:off x="1080000" y="2880000"/>
            <a:ext cx="4500000" cy="18000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defTabSz="825500"/>
            <a:r>
              <a:rPr lang="zh-CN" altLang="en" sz="4400" dirty="0"/>
              <a:t>输入</a:t>
            </a:r>
            <a:r>
              <a:rPr lang="en" altLang="zh-CN" sz="4400" dirty="0"/>
              <a:t> </a:t>
            </a:r>
          </a:p>
          <a:p>
            <a:pPr defTabSz="825500"/>
            <a:r>
              <a:rPr lang="en" altLang="zh-CN" sz="4400" dirty="0"/>
              <a:t>Java </a:t>
            </a:r>
            <a:r>
              <a:rPr lang="en-US" altLang="zh-CN" sz="4400" dirty="0"/>
              <a:t>bytecode</a:t>
            </a:r>
            <a:endParaRPr lang="zh-CN" altLang="en-US" sz="4400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107FF40E-F349-2C4A-957B-C1F470366D40}"/>
              </a:ext>
            </a:extLst>
          </p:cNvPr>
          <p:cNvSpPr/>
          <p:nvPr/>
        </p:nvSpPr>
        <p:spPr>
          <a:xfrm>
            <a:off x="18368426" y="10079999"/>
            <a:ext cx="4500000" cy="1800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defTabSz="825500"/>
            <a:r>
              <a:rPr lang="zh-CN" altLang="en-US" sz="4400" dirty="0"/>
              <a:t>输出</a:t>
            </a:r>
            <a:endParaRPr lang="en-US" altLang="zh-CN" sz="4400" dirty="0"/>
          </a:p>
          <a:p>
            <a:pPr defTabSz="825500"/>
            <a:r>
              <a:rPr lang="en-US" altLang="zh-CN" sz="4400" dirty="0"/>
              <a:t>Java</a:t>
            </a:r>
            <a:r>
              <a:rPr lang="zh-CN" altLang="en-US" sz="4400" dirty="0"/>
              <a:t> </a:t>
            </a:r>
            <a:r>
              <a:rPr lang="en-US" altLang="zh-CN" sz="4400" dirty="0"/>
              <a:t>bytecode</a:t>
            </a:r>
            <a:endParaRPr lang="zh-CN" altLang="en-US" sz="4400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28F91D4F-ABCB-E744-B35A-D3D4E8673674}"/>
              </a:ext>
            </a:extLst>
          </p:cNvPr>
          <p:cNvSpPr/>
          <p:nvPr/>
        </p:nvSpPr>
        <p:spPr>
          <a:xfrm>
            <a:off x="1080000" y="6480000"/>
            <a:ext cx="4500000" cy="18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IR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98BF6AD1-4214-1148-8817-5E57CBBA7315}"/>
              </a:ext>
            </a:extLst>
          </p:cNvPr>
          <p:cNvSpPr/>
          <p:nvPr/>
        </p:nvSpPr>
        <p:spPr>
          <a:xfrm>
            <a:off x="7627440" y="6480000"/>
            <a:ext cx="4500000" cy="1800000"/>
          </a:xfrm>
          <a:prstGeom prst="roundRect">
            <a:avLst/>
          </a:prstGeom>
          <a:solidFill>
            <a:srgbClr val="00B0F0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IR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3920523C-5850-D34F-83F9-5069E123142D}"/>
              </a:ext>
            </a:extLst>
          </p:cNvPr>
          <p:cNvSpPr/>
          <p:nvPr/>
        </p:nvSpPr>
        <p:spPr>
          <a:xfrm>
            <a:off x="18368426" y="6479999"/>
            <a:ext cx="4500000" cy="1800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IR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下箭头 13">
            <a:extLst>
              <a:ext uri="{FF2B5EF4-FFF2-40B4-BE49-F238E27FC236}">
                <a16:creationId xmlns:a16="http://schemas.microsoft.com/office/drawing/2014/main" id="{E594DD5B-D33E-354A-9D80-406E052577AE}"/>
              </a:ext>
            </a:extLst>
          </p:cNvPr>
          <p:cNvSpPr/>
          <p:nvPr/>
        </p:nvSpPr>
        <p:spPr>
          <a:xfrm>
            <a:off x="1440000" y="4860000"/>
            <a:ext cx="3780000" cy="1440000"/>
          </a:xfrm>
          <a:prstGeom prst="downArrow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Parse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下箭头 26">
            <a:extLst>
              <a:ext uri="{FF2B5EF4-FFF2-40B4-BE49-F238E27FC236}">
                <a16:creationId xmlns:a16="http://schemas.microsoft.com/office/drawing/2014/main" id="{0B6EBC82-C4D6-3E47-B0DC-B06EE21B9797}"/>
              </a:ext>
            </a:extLst>
          </p:cNvPr>
          <p:cNvSpPr/>
          <p:nvPr/>
        </p:nvSpPr>
        <p:spPr>
          <a:xfrm>
            <a:off x="18728426" y="8459999"/>
            <a:ext cx="3780000" cy="1440000"/>
          </a:xfrm>
          <a:prstGeom prst="downArrow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生成</a:t>
            </a:r>
            <a:endParaRPr kumimoji="0" lang="en-US" altLang="zh-CN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G</a:t>
            </a: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enerate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右箭头 14">
            <a:extLst>
              <a:ext uri="{FF2B5EF4-FFF2-40B4-BE49-F238E27FC236}">
                <a16:creationId xmlns:a16="http://schemas.microsoft.com/office/drawing/2014/main" id="{9D5A5FCB-7197-6A45-A247-09E78A3CE0A8}"/>
              </a:ext>
            </a:extLst>
          </p:cNvPr>
          <p:cNvSpPr/>
          <p:nvPr/>
        </p:nvSpPr>
        <p:spPr>
          <a:xfrm>
            <a:off x="4976236" y="6084050"/>
            <a:ext cx="3010192" cy="2591893"/>
          </a:xfrm>
          <a:prstGeom prst="rightArrow">
            <a:avLst>
              <a:gd name="adj1" fmla="val 59283"/>
              <a:gd name="adj2" fmla="val 31434"/>
            </a:avLst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T</a:t>
            </a: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ransform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9EE5C14-1BF1-4644-802A-F5CD2EE6E158}"/>
              </a:ext>
            </a:extLst>
          </p:cNvPr>
          <p:cNvSpPr txBox="1"/>
          <p:nvPr/>
        </p:nvSpPr>
        <p:spPr>
          <a:xfrm>
            <a:off x="14760854" y="6566277"/>
            <a:ext cx="872034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60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…</a:t>
            </a:r>
            <a:endParaRPr kumimoji="0" lang="zh-CN" altLang="en-US" sz="6000" b="1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7" name="数据 36">
            <a:extLst>
              <a:ext uri="{FF2B5EF4-FFF2-40B4-BE49-F238E27FC236}">
                <a16:creationId xmlns:a16="http://schemas.microsoft.com/office/drawing/2014/main" id="{AB6B9C22-F6A0-824F-9E0F-3DB02E667946}"/>
              </a:ext>
            </a:extLst>
          </p:cNvPr>
          <p:cNvSpPr/>
          <p:nvPr/>
        </p:nvSpPr>
        <p:spPr>
          <a:xfrm>
            <a:off x="10927427" y="10079993"/>
            <a:ext cx="4500000" cy="1800000"/>
          </a:xfrm>
          <a:prstGeom prst="flowChartInputOutpu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chemeClr val="bg1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Dump</a:t>
            </a:r>
            <a:r>
              <a:rPr lang="zh-CN" altLang="en-US" sz="4400" dirty="0">
                <a:solidFill>
                  <a:schemeClr val="bg1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Info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8" name="右箭头 37">
            <a:extLst>
              <a:ext uri="{FF2B5EF4-FFF2-40B4-BE49-F238E27FC236}">
                <a16:creationId xmlns:a16="http://schemas.microsoft.com/office/drawing/2014/main" id="{5153867A-8C14-C44C-A932-ADB082094349}"/>
              </a:ext>
            </a:extLst>
          </p:cNvPr>
          <p:cNvSpPr/>
          <p:nvPr/>
        </p:nvSpPr>
        <p:spPr>
          <a:xfrm>
            <a:off x="11672331" y="6084049"/>
            <a:ext cx="3010192" cy="2591893"/>
          </a:xfrm>
          <a:prstGeom prst="rightArrow">
            <a:avLst>
              <a:gd name="adj1" fmla="val 59283"/>
              <a:gd name="adj2" fmla="val 31434"/>
            </a:avLst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T</a:t>
            </a: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ransform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9" name="右箭头 38">
            <a:extLst>
              <a:ext uri="{FF2B5EF4-FFF2-40B4-BE49-F238E27FC236}">
                <a16:creationId xmlns:a16="http://schemas.microsoft.com/office/drawing/2014/main" id="{8CFEECDA-23CE-C54C-A356-4198AD7E9CAB}"/>
              </a:ext>
            </a:extLst>
          </p:cNvPr>
          <p:cNvSpPr/>
          <p:nvPr/>
        </p:nvSpPr>
        <p:spPr>
          <a:xfrm>
            <a:off x="15813343" y="6084049"/>
            <a:ext cx="3010192" cy="2591893"/>
          </a:xfrm>
          <a:prstGeom prst="rightArrow">
            <a:avLst>
              <a:gd name="adj1" fmla="val 59283"/>
              <a:gd name="adj2" fmla="val 31434"/>
            </a:avLst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T</a:t>
            </a: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ransform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0" name="数据 39">
            <a:extLst>
              <a:ext uri="{FF2B5EF4-FFF2-40B4-BE49-F238E27FC236}">
                <a16:creationId xmlns:a16="http://schemas.microsoft.com/office/drawing/2014/main" id="{3312016B-8DFF-5744-9B0F-03780E2A7488}"/>
              </a:ext>
            </a:extLst>
          </p:cNvPr>
          <p:cNvSpPr/>
          <p:nvPr/>
        </p:nvSpPr>
        <p:spPr>
          <a:xfrm>
            <a:off x="4231332" y="10079993"/>
            <a:ext cx="4500000" cy="1800000"/>
          </a:xfrm>
          <a:prstGeom prst="flowChartInputOutput">
            <a:avLst/>
          </a:prstGeom>
          <a:solidFill>
            <a:schemeClr val="accent2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>
                <a:solidFill>
                  <a:schemeClr val="bg1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Dump</a:t>
            </a:r>
            <a:r>
              <a:rPr lang="zh-CN" altLang="en-US" sz="4400" dirty="0">
                <a:solidFill>
                  <a:schemeClr val="bg1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Info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虚尾箭头 24">
            <a:extLst>
              <a:ext uri="{FF2B5EF4-FFF2-40B4-BE49-F238E27FC236}">
                <a16:creationId xmlns:a16="http://schemas.microsoft.com/office/drawing/2014/main" id="{42E476FC-4D97-6B42-905F-A153874BF1B9}"/>
              </a:ext>
            </a:extLst>
          </p:cNvPr>
          <p:cNvSpPr/>
          <p:nvPr/>
        </p:nvSpPr>
        <p:spPr>
          <a:xfrm rot="5400000">
            <a:off x="5612909" y="8511111"/>
            <a:ext cx="1800002" cy="1159489"/>
          </a:xfrm>
          <a:prstGeom prst="stripedRightArrow">
            <a:avLst>
              <a:gd name="adj1" fmla="val 27919"/>
              <a:gd name="adj2" fmla="val 34227"/>
            </a:avLst>
          </a:prstGeom>
          <a:solidFill>
            <a:schemeClr val="tx1">
              <a:lumMod val="60000"/>
              <a:lumOff val="4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2" name="虚尾箭头 41">
            <a:extLst>
              <a:ext uri="{FF2B5EF4-FFF2-40B4-BE49-F238E27FC236}">
                <a16:creationId xmlns:a16="http://schemas.microsoft.com/office/drawing/2014/main" id="{6D5799DE-C986-A44B-A1D7-BB83FA3BD12C}"/>
              </a:ext>
            </a:extLst>
          </p:cNvPr>
          <p:cNvSpPr/>
          <p:nvPr/>
        </p:nvSpPr>
        <p:spPr>
          <a:xfrm rot="5400000">
            <a:off x="12352671" y="8511112"/>
            <a:ext cx="1800002" cy="1159489"/>
          </a:xfrm>
          <a:prstGeom prst="stripedRightArrow">
            <a:avLst>
              <a:gd name="adj1" fmla="val 27919"/>
              <a:gd name="adj2" fmla="val 34227"/>
            </a:avLst>
          </a:prstGeom>
          <a:solidFill>
            <a:schemeClr val="tx1">
              <a:lumMod val="60000"/>
              <a:lumOff val="4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oot是什么">
            <a:extLst>
              <a:ext uri="{FF2B5EF4-FFF2-40B4-BE49-F238E27FC236}">
                <a16:creationId xmlns:a16="http://schemas.microsoft.com/office/drawing/2014/main" id="{50C674F1-95F9-0142-AFFD-EE7461FBBD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lang="zh-CN" altLang="en-US" dirty="0"/>
              <a:t>使用</a:t>
            </a:r>
            <a:r>
              <a:rPr lang="en-US" altLang="zh-CN" dirty="0"/>
              <a:t>Tai-e</a:t>
            </a:r>
            <a:r>
              <a:rPr lang="zh-CN" altLang="en-US" dirty="0"/>
              <a:t> 运行分析</a:t>
            </a:r>
            <a:endParaRPr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8D073F-FD03-2646-993B-EDBEE7FAECCA}"/>
              </a:ext>
            </a:extLst>
          </p:cNvPr>
          <p:cNvSpPr txBox="1"/>
          <p:nvPr/>
        </p:nvSpPr>
        <p:spPr>
          <a:xfrm>
            <a:off x="1206500" y="3898908"/>
            <a:ext cx="21971000" cy="75507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571500" marR="0" indent="-5715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使用命令行参数或调用</a:t>
            </a:r>
            <a:r>
              <a:rPr kumimoji="0" lang="en-US" altLang="zh-CN" sz="4400" b="0" i="0" u="none" strike="noStrike" cap="none" spc="0" normalizeH="0" baseline="0" dirty="0" err="1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pascal.taie</a:t>
            </a:r>
            <a:r>
              <a:rPr lang="en-US" altLang="zh-CN" sz="4400" dirty="0" err="1">
                <a:solidFill>
                  <a:schemeClr val="tx1">
                    <a:lumMod val="50000"/>
                  </a:schemeClr>
                </a:solidFill>
              </a:rPr>
              <a:t>.Main.main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(String[] </a:t>
            </a:r>
            <a:r>
              <a:rPr lang="en-US" altLang="zh-CN" sz="4400" dirty="0" err="1">
                <a:solidFill>
                  <a:schemeClr val="tx1">
                    <a:lumMod val="50000"/>
                  </a:schemeClr>
                </a:solidFill>
              </a:rPr>
              <a:t>args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)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来启动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Tai-e</a:t>
            </a:r>
          </a:p>
          <a:p>
            <a:pPr marL="571500" marR="0" indent="-5715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使用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-cp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来指定被分析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class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位置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使用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--main-class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来指定分析入口，使用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--input-classes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来增加被分析的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classes</a:t>
            </a:r>
          </a:p>
          <a:p>
            <a:pPr marL="571500" marR="0" indent="-5715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使用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-java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&lt;version&gt;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来指定被分析程序使用的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java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版本（如果需要与课程项目一致，请选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7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）（不要用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-pp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）</a:t>
            </a:r>
            <a:endParaRPr lang="en-US" altLang="zh-CN" sz="4400" dirty="0">
              <a:solidFill>
                <a:schemeClr val="tx1">
                  <a:lumMod val="50000"/>
                </a:schemeClr>
              </a:solidFill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使用</a:t>
            </a:r>
            <a:r>
              <a:rPr lang="en" altLang="zh-CN" sz="4400" i="0" dirty="0">
                <a:solidFill>
                  <a:srgbClr val="24292F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-a &lt;id&gt;[=&lt;key&gt;:&lt;value&gt;;...]</a:t>
            </a:r>
            <a:r>
              <a:rPr lang="zh-CN" altLang="en" sz="4400" i="0" dirty="0">
                <a:solidFill>
                  <a:srgbClr val="24292F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来</a:t>
            </a:r>
            <a:r>
              <a:rPr lang="zh-CN" altLang="en-US" sz="4400" i="0" dirty="0">
                <a:solidFill>
                  <a:srgbClr val="24292F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指定需要运行的分析（不用全部填，</a:t>
            </a:r>
            <a:r>
              <a:rPr lang="en-US" altLang="zh-CN" sz="4400" i="0" dirty="0">
                <a:solidFill>
                  <a:srgbClr val="24292F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Tai-e</a:t>
            </a:r>
            <a:r>
              <a:rPr lang="zh-CN" altLang="en-US" sz="4400" i="0" dirty="0">
                <a:solidFill>
                  <a:srgbClr val="24292F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能够根据分析依赖来补充需要的分析）</a:t>
            </a:r>
            <a:endParaRPr lang="en" altLang="zh-CN" sz="4400" i="0" dirty="0">
              <a:solidFill>
                <a:srgbClr val="24292F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marR="0" indent="-5715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zh-CN" sz="4400" dirty="0">
              <a:solidFill>
                <a:schemeClr val="tx1">
                  <a:lumMod val="50000"/>
                </a:schemeClr>
              </a:solidFill>
            </a:endParaRPr>
          </a:p>
          <a:p>
            <a:pPr marL="571500" marR="0" indent="-5715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zh-CN" sz="4400" dirty="0">
              <a:solidFill>
                <a:schemeClr val="tx1">
                  <a:lumMod val="50000"/>
                </a:schemeClr>
              </a:solidFill>
            </a:endParaRPr>
          </a:p>
          <a:p>
            <a:pPr marL="571500" marR="0" indent="-5715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如果课程项目想要使用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Tai-e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，请不要使用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Tai-e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中的所有直接或间接依赖</a:t>
            </a:r>
            <a:r>
              <a:rPr lang="en-US" altLang="zh-CN" sz="4400" dirty="0" err="1">
                <a:solidFill>
                  <a:schemeClr val="tx1">
                    <a:lumMod val="50000"/>
                  </a:schemeClr>
                </a:solidFill>
              </a:rPr>
              <a:t>pta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的分析</a:t>
            </a:r>
            <a:endParaRPr lang="en-US" altLang="zh-CN" sz="4400" dirty="0">
              <a:solidFill>
                <a:schemeClr val="tx1">
                  <a:lumMod val="50000"/>
                </a:schemeClr>
              </a:solidFill>
            </a:endParaRPr>
          </a:p>
          <a:p>
            <a:pPr marR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  例如，</a:t>
            </a:r>
            <a:r>
              <a:rPr lang="en-US" altLang="zh-CN" sz="4400" dirty="0" err="1">
                <a:solidFill>
                  <a:schemeClr val="tx1">
                    <a:lumMod val="50000"/>
                  </a:schemeClr>
                </a:solidFill>
              </a:rPr>
              <a:t>cfg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分析需设置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exception=null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，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cg</a:t>
            </a:r>
            <a:r>
              <a:rPr lang="zh-CN" altLang="en-US" sz="4400" dirty="0">
                <a:solidFill>
                  <a:schemeClr val="tx1">
                    <a:lumMod val="50000"/>
                  </a:schemeClr>
                </a:solidFill>
              </a:rPr>
              <a:t>分析需设置</a:t>
            </a:r>
            <a:r>
              <a:rPr lang="en-US" altLang="zh-CN" sz="4400" dirty="0">
                <a:solidFill>
                  <a:schemeClr val="tx1">
                    <a:lumMod val="50000"/>
                  </a:schemeClr>
                </a:solidFill>
              </a:rPr>
              <a:t>algorithm=cha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11580545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参考资料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参考资料</a:t>
            </a:r>
            <a:endParaRPr dirty="0"/>
          </a:p>
        </p:txBody>
      </p:sp>
      <p:sp>
        <p:nvSpPr>
          <p:cNvPr id="244" name="A Survivor's Guide to Java Program Analysis with Soot. Arni Einarsson and Janus Dam Nielsen. https://www.brics.dk/SootGuide/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" dirty="0"/>
              <a:t>Tai-e: A Static Analysis Framework for Java by Harnessing the Best Designs of Classics</a:t>
            </a:r>
          </a:p>
          <a:p>
            <a:r>
              <a:rPr lang="en" dirty="0"/>
              <a:t>Home - pascal-lab/Tai-e Wiki. </a:t>
            </a:r>
            <a:r>
              <a:rPr lang="en" dirty="0">
                <a:hlinkClick r:id="rId2"/>
              </a:rPr>
              <a:t>https://github.com/pascal-lab/Tai-e/wiki</a:t>
            </a:r>
            <a:endParaRPr lang="en" dirty="0"/>
          </a:p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757790427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Q &amp; A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 &amp; A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为什么要用Soot？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为什么要用Soot</a:t>
            </a:r>
            <a:r>
              <a:rPr dirty="0"/>
              <a:t>？</a:t>
            </a:r>
          </a:p>
        </p:txBody>
      </p:sp>
      <p:sp>
        <p:nvSpPr>
          <p:cNvPr id="177" name="问题1：分析Java源代码的第一步？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1389853">
              <a:lnSpc>
                <a:spcPct val="80000"/>
              </a:lnSpc>
              <a:defRPr sz="4845" spc="-96"/>
            </a:lvl1pPr>
          </a:lstStyle>
          <a:p>
            <a:r>
              <a:rPr dirty="0"/>
              <a:t>问题1</a:t>
            </a:r>
            <a:r>
              <a:rPr lang="zh-CN" altLang="en-US" dirty="0"/>
              <a:t>：用什么数据结构来表示 </a:t>
            </a:r>
            <a:r>
              <a:rPr dirty="0"/>
              <a:t>Java</a:t>
            </a:r>
            <a:r>
              <a:rPr lang="zh-CN" altLang="en-US" dirty="0"/>
              <a:t> </a:t>
            </a:r>
            <a:r>
              <a:rPr dirty="0" err="1"/>
              <a:t>源代码</a:t>
            </a:r>
            <a:r>
              <a:rPr dirty="0"/>
              <a:t>？</a:t>
            </a:r>
          </a:p>
        </p:txBody>
      </p:sp>
      <p:sp>
        <p:nvSpPr>
          <p:cNvPr id="178" name="直接当成字符串？（别笑，真有[1]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直接当成字符串？（别笑，真有[1]）</a:t>
            </a:r>
          </a:p>
          <a:p>
            <a:pPr lvl="1"/>
            <a:r>
              <a:t>难以知晓代码结构信息</a:t>
            </a:r>
          </a:p>
          <a:p>
            <a:r>
              <a:t>转为</a:t>
            </a:r>
            <a:r>
              <a:rPr b="1"/>
              <a:t>中间表示</a:t>
            </a:r>
            <a:r>
              <a:t>（IR）！</a:t>
            </a:r>
          </a:p>
          <a:p>
            <a:pPr lvl="1"/>
            <a:r>
              <a:t>保留源码信息（与源代码有明确映射关系）</a:t>
            </a:r>
          </a:p>
          <a:p>
            <a:pPr lvl="1"/>
            <a:r>
              <a:t>方便机器理解（更加简单，更加结构化）</a:t>
            </a:r>
          </a:p>
        </p:txBody>
      </p:sp>
      <p:sp>
        <p:nvSpPr>
          <p:cNvPr id="179" name="[1] Code Completion with Statistical Language Models, Veselin Raychev, Martin Vechev, Eran Yahav, PLDI’14"/>
          <p:cNvSpPr txBox="1"/>
          <p:nvPr/>
        </p:nvSpPr>
        <p:spPr>
          <a:xfrm>
            <a:off x="1547246" y="11563497"/>
            <a:ext cx="14877593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[1] Code Completion with Statistical Language Models, Veselin Raychev, Martin Vechev, Eran Yahav, PLDI’14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为什么要用Soot？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/>
              <a:t>为什么要用Soot</a:t>
            </a:r>
            <a:r>
              <a:rPr dirty="0"/>
              <a:t>？</a:t>
            </a:r>
          </a:p>
        </p:txBody>
      </p:sp>
      <p:sp>
        <p:nvSpPr>
          <p:cNvPr id="182" name="问题2：使用什么中间表示？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问题2：使用什么中间表示？</a:t>
            </a:r>
          </a:p>
        </p:txBody>
      </p:sp>
      <p:sp>
        <p:nvSpPr>
          <p:cNvPr id="183" name="直接使用Java bytecode？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直接使用Java bytecode？</a:t>
            </a:r>
          </a:p>
          <a:p>
            <a:pPr lvl="1"/>
            <a:r>
              <a:t>😨太贴近机器码（为执行而设计）</a:t>
            </a:r>
          </a:p>
          <a:p>
            <a:pPr lvl="1"/>
            <a:r>
              <a:t>😭语句类型～200种（至多有256条指令）</a:t>
            </a:r>
          </a:p>
          <a:p>
            <a:pPr lvl="1"/>
            <a:r>
              <a:t>😫基于栈的代码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屏幕快照 2020-11-04 上午12.34.25.png" descr="屏幕快照 2020-11-04 上午12.34.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155" y="3124746"/>
            <a:ext cx="21457690" cy="9432205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基于栈的代码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基于栈的代码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为什么要用Soot？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为什么要用Soot？</a:t>
            </a:r>
          </a:p>
        </p:txBody>
      </p:sp>
      <p:sp>
        <p:nvSpPr>
          <p:cNvPr id="189" name="Soot的中间表示格式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Soot的中间表示格式</a:t>
            </a:r>
          </a:p>
        </p:txBody>
      </p:sp>
      <p:sp>
        <p:nvSpPr>
          <p:cNvPr id="190" name="Soot有四种适合不同程序分析的中间表示：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Soot有四种适合不同程序分析的中间表示：</a:t>
            </a:r>
          </a:p>
          <a:p>
            <a:pPr lvl="1"/>
            <a:r>
              <a:t>Baf: a streamlined representation of bytecode which is simple to manipulate.</a:t>
            </a:r>
          </a:p>
          <a:p>
            <a:pPr lvl="1">
              <a:defRPr b="1"/>
            </a:pPr>
            <a:r>
              <a:t>Jimple: a typed 3-address intermediate representation suitable for optimization.</a:t>
            </a:r>
          </a:p>
          <a:p>
            <a:pPr lvl="1"/>
            <a:r>
              <a:t>Shimple: an SSA variation of Jimple.</a:t>
            </a:r>
          </a:p>
          <a:p>
            <a:pPr lvl="1"/>
            <a:r>
              <a:t>Grimp: an aggregated version of Jimple suitable for decompilation and code inspection.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Ji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Jimple</a:t>
            </a:r>
          </a:p>
        </p:txBody>
      </p:sp>
      <p:sp>
        <p:nvSpPr>
          <p:cNvPr id="200" name="=Java+Simp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defTabSz="825500">
              <a:defRPr sz="5500"/>
            </a:pPr>
            <a:r>
              <a:t>=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J</a:t>
            </a:r>
            <a:r>
              <a:t>ava+S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imple</a:t>
            </a:r>
          </a:p>
        </p:txBody>
      </p:sp>
      <p:sp>
        <p:nvSpPr>
          <p:cNvPr id="201" name="😄Jimple只有15种指令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😄Jimple只有15种指令</a:t>
            </a:r>
          </a:p>
        </p:txBody>
      </p:sp>
      <p:pic>
        <p:nvPicPr>
          <p:cNvPr id="202" name="屏幕快照 2020-11-04 上午1.06.02.png" descr="屏幕快照 2020-11-04 上午1.06.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76" y="5129222"/>
            <a:ext cx="11417301" cy="8039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屏幕快照 2020-11-04 上午1.05.44.png" descr="屏幕快照 2020-11-04 上午1.05.4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7499" y="5129222"/>
            <a:ext cx="11404601" cy="8039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1279</TotalTime>
  <Words>2743</Words>
  <Application>Microsoft Macintosh PowerPoint</Application>
  <PresentationFormat>自定义</PresentationFormat>
  <Paragraphs>288</Paragraphs>
  <Slides>42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0" baseType="lpstr">
      <vt:lpstr>-apple-system</vt:lpstr>
      <vt:lpstr>ui-monospace</vt:lpstr>
      <vt:lpstr>Arial</vt:lpstr>
      <vt:lpstr>Cambria Math</vt:lpstr>
      <vt:lpstr>Consolas</vt:lpstr>
      <vt:lpstr>Helvetica Neue</vt:lpstr>
      <vt:lpstr>Helvetica Neue Medium</vt:lpstr>
      <vt:lpstr>21_BasicWhite</vt:lpstr>
      <vt:lpstr>PowerPoint 演示文稿</vt:lpstr>
      <vt:lpstr>Soot是什么</vt:lpstr>
      <vt:lpstr>Soot的开发历程</vt:lpstr>
      <vt:lpstr>Soot的基本流程</vt:lpstr>
      <vt:lpstr>为什么要用Soot？</vt:lpstr>
      <vt:lpstr>为什么要用Soot？</vt:lpstr>
      <vt:lpstr>PowerPoint 演示文稿</vt:lpstr>
      <vt:lpstr>为什么要用Soot？</vt:lpstr>
      <vt:lpstr>Jimple</vt:lpstr>
      <vt:lpstr>上机实践1</vt:lpstr>
      <vt:lpstr>上机实践1</vt:lpstr>
      <vt:lpstr>上机实践1</vt:lpstr>
      <vt:lpstr>更多运行选项</vt:lpstr>
      <vt:lpstr>注意事项</vt:lpstr>
      <vt:lpstr>Soot的数据结构</vt:lpstr>
      <vt:lpstr>Soot的数据结构</vt:lpstr>
      <vt:lpstr>Soot的数据结构</vt:lpstr>
      <vt:lpstr>上机实践2</vt:lpstr>
      <vt:lpstr>更多数据结构文档</vt:lpstr>
      <vt:lpstr>Soot的执行流程</vt:lpstr>
      <vt:lpstr>Soot的执行流程</vt:lpstr>
      <vt:lpstr>Soot的执行流程</vt:lpstr>
      <vt:lpstr>Soot的执行流程</vt:lpstr>
      <vt:lpstr>Soot的执行流程</vt:lpstr>
      <vt:lpstr>Soot的执行流程</vt:lpstr>
      <vt:lpstr>上机练习3</vt:lpstr>
      <vt:lpstr>更多Pack &amp; Phase文档</vt:lpstr>
      <vt:lpstr>Soot的辅助工具</vt:lpstr>
      <vt:lpstr>Soot的辅助工具</vt:lpstr>
      <vt:lpstr>Soot的辅助工具</vt:lpstr>
      <vt:lpstr>Soot的辅助工具</vt:lpstr>
      <vt:lpstr>上机练习4</vt:lpstr>
      <vt:lpstr>参考资料</vt:lpstr>
      <vt:lpstr>扩展：太阿框架tai-e</vt:lpstr>
      <vt:lpstr>Tai-e IR</vt:lpstr>
      <vt:lpstr>Tai-e 基础分析</vt:lpstr>
      <vt:lpstr>Tai-e 分析管理</vt:lpstr>
      <vt:lpstr>使用Tai-e 创建新分析</vt:lpstr>
      <vt:lpstr>使用Tai-e 创建新分析</vt:lpstr>
      <vt:lpstr>使用Tai-e 运行分析</vt:lpstr>
      <vt:lpstr>参考资料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Chen Yifan</cp:lastModifiedBy>
  <cp:revision>51</cp:revision>
  <dcterms:modified xsi:type="dcterms:W3CDTF">2022-10-26T14:35:10Z</dcterms:modified>
</cp:coreProperties>
</file>